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6" r:id="rId3"/>
    <p:sldId id="305" r:id="rId4"/>
    <p:sldId id="291" r:id="rId5"/>
    <p:sldId id="310" r:id="rId6"/>
    <p:sldId id="311" r:id="rId7"/>
    <p:sldId id="329" r:id="rId8"/>
    <p:sldId id="316" r:id="rId9"/>
    <p:sldId id="312" r:id="rId10"/>
    <p:sldId id="313" r:id="rId11"/>
    <p:sldId id="314" r:id="rId12"/>
    <p:sldId id="315" r:id="rId13"/>
    <p:sldId id="330" r:id="rId14"/>
    <p:sldId id="325" r:id="rId15"/>
    <p:sldId id="326" r:id="rId16"/>
    <p:sldId id="333" r:id="rId17"/>
    <p:sldId id="331" r:id="rId18"/>
    <p:sldId id="317" r:id="rId19"/>
    <p:sldId id="319" r:id="rId20"/>
    <p:sldId id="320" r:id="rId21"/>
    <p:sldId id="336" r:id="rId22"/>
    <p:sldId id="337" r:id="rId23"/>
    <p:sldId id="328" r:id="rId24"/>
    <p:sldId id="332" r:id="rId25"/>
    <p:sldId id="334" r:id="rId26"/>
    <p:sldId id="321" r:id="rId27"/>
    <p:sldId id="322" r:id="rId28"/>
    <p:sldId id="324" r:id="rId29"/>
    <p:sldId id="327" r:id="rId30"/>
  </p:sldIdLst>
  <p:sldSz cx="9144000" cy="6858000" type="screen4x3"/>
  <p:notesSz cx="67818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500" autoAdjust="0"/>
  </p:normalViewPr>
  <p:slideViewPr>
    <p:cSldViewPr>
      <p:cViewPr varScale="1">
        <p:scale>
          <a:sx n="74" d="100"/>
          <a:sy n="74" d="100"/>
        </p:scale>
        <p:origin x="-1044"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20"/>
    </p:cViewPr>
  </p:sorterViewPr>
  <p:notesViewPr>
    <p:cSldViewPr>
      <p:cViewPr varScale="1">
        <p:scale>
          <a:sx n="55" d="100"/>
          <a:sy n="55" d="100"/>
        </p:scale>
        <p:origin x="-2616" y="-96"/>
      </p:cViewPr>
      <p:guideLst>
        <p:guide orient="horz" pos="3126"/>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F876-AE04-4660-9038-49E0B61B0782}"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en-GB"/>
        </a:p>
      </dgm:t>
    </dgm:pt>
    <dgm:pt modelId="{E22459A2-F965-4D1E-8DC6-5E293FEAE106}">
      <dgm:prSet phldrT="[Text]"/>
      <dgm:spPr/>
      <dgm:t>
        <a:bodyPr/>
        <a:lstStyle/>
        <a:p>
          <a:r>
            <a:rPr lang="en-GB" dirty="0" smtClean="0"/>
            <a:t>lib/</a:t>
          </a:r>
          <a:endParaRPr lang="en-GB" dirty="0"/>
        </a:p>
      </dgm:t>
    </dgm:pt>
    <dgm:pt modelId="{A8BDFB0B-78FD-4866-A31B-D725435B7DCC}" type="parTrans" cxnId="{6B420D22-5C7E-4E15-89FC-1E2E61D07FFF}">
      <dgm:prSet/>
      <dgm:spPr/>
      <dgm:t>
        <a:bodyPr/>
        <a:lstStyle/>
        <a:p>
          <a:endParaRPr lang="en-GB"/>
        </a:p>
      </dgm:t>
    </dgm:pt>
    <dgm:pt modelId="{B9E33BC1-1B43-448B-8FA8-839379A07E6C}" type="sibTrans" cxnId="{6B420D22-5C7E-4E15-89FC-1E2E61D07FFF}">
      <dgm:prSet/>
      <dgm:spPr/>
      <dgm:t>
        <a:bodyPr/>
        <a:lstStyle/>
        <a:p>
          <a:endParaRPr lang="en-GB"/>
        </a:p>
      </dgm:t>
    </dgm:pt>
    <dgm:pt modelId="{35DEF7F7-DE1B-4ACF-ABF7-6D203EFB6B55}">
      <dgm:prSet phldrT="[Text]"/>
      <dgm:spPr>
        <a:ln>
          <a:solidFill>
            <a:srgbClr val="00B050"/>
          </a:solidFill>
        </a:ln>
      </dgm:spPr>
      <dgm:t>
        <a:bodyPr/>
        <a:lstStyle/>
        <a:p>
          <a:r>
            <a:rPr lang="en-GB" dirty="0" err="1" smtClean="0"/>
            <a:t>src</a:t>
          </a:r>
          <a:r>
            <a:rPr lang="en-GB" dirty="0" smtClean="0"/>
            <a:t>/</a:t>
          </a:r>
          <a:endParaRPr lang="en-GB" dirty="0"/>
        </a:p>
      </dgm:t>
    </dgm:pt>
    <dgm:pt modelId="{275D041F-C0BE-45CE-8E17-8D358699CDB0}" type="parTrans" cxnId="{FB8FD526-C9C7-48A2-8527-C391EA766989}">
      <dgm:prSet/>
      <dgm:spPr/>
      <dgm:t>
        <a:bodyPr/>
        <a:lstStyle/>
        <a:p>
          <a:endParaRPr lang="en-GB"/>
        </a:p>
      </dgm:t>
    </dgm:pt>
    <dgm:pt modelId="{14E546FF-69C7-4A99-9290-7BD5ED6365D8}" type="sibTrans" cxnId="{FB8FD526-C9C7-48A2-8527-C391EA766989}">
      <dgm:prSet/>
      <dgm:spPr/>
      <dgm:t>
        <a:bodyPr/>
        <a:lstStyle/>
        <a:p>
          <a:endParaRPr lang="en-GB"/>
        </a:p>
      </dgm:t>
    </dgm:pt>
    <dgm:pt modelId="{02E3CDD7-30FB-46F4-9C89-37BC5A7A42F1}">
      <dgm:prSet phldrT="[Text]"/>
      <dgm:spPr/>
      <dgm:t>
        <a:bodyPr/>
        <a:lstStyle/>
        <a:p>
          <a:r>
            <a:rPr lang="en-GB" dirty="0" smtClean="0"/>
            <a:t>linux64/</a:t>
          </a:r>
          <a:endParaRPr lang="en-GB" dirty="0"/>
        </a:p>
      </dgm:t>
    </dgm:pt>
    <dgm:pt modelId="{95286C16-5C78-4114-B470-B6994D471594}" type="parTrans" cxnId="{95A86F61-777F-453B-8F34-7DDD0782FE89}">
      <dgm:prSet/>
      <dgm:spPr/>
      <dgm:t>
        <a:bodyPr/>
        <a:lstStyle/>
        <a:p>
          <a:endParaRPr lang="en-GB"/>
        </a:p>
      </dgm:t>
    </dgm:pt>
    <dgm:pt modelId="{293CA2F7-9690-4298-A75A-B041A323FE31}" type="sibTrans" cxnId="{95A86F61-777F-453B-8F34-7DDD0782FE89}">
      <dgm:prSet/>
      <dgm:spPr/>
      <dgm:t>
        <a:bodyPr/>
        <a:lstStyle/>
        <a:p>
          <a:endParaRPr lang="en-GB"/>
        </a:p>
      </dgm:t>
    </dgm:pt>
    <dgm:pt modelId="{D8234DDE-8692-4892-A7DC-9FA97FA47978}">
      <dgm:prSet phldrT="[Text]"/>
      <dgm:spPr/>
      <dgm:t>
        <a:bodyPr/>
        <a:lstStyle/>
        <a:p>
          <a:r>
            <a:rPr lang="en-GB" dirty="0" err="1" smtClean="0"/>
            <a:t>fortran</a:t>
          </a:r>
          <a:r>
            <a:rPr lang="en-GB" dirty="0" smtClean="0"/>
            <a:t>/</a:t>
          </a:r>
          <a:endParaRPr lang="en-GB" dirty="0"/>
        </a:p>
      </dgm:t>
    </dgm:pt>
    <dgm:pt modelId="{155F34DD-E2D7-4072-B9C2-AEEDAA57A693}" type="parTrans" cxnId="{668407F5-B7C1-4C11-8301-69C3C3D3B908}">
      <dgm:prSet/>
      <dgm:spPr/>
      <dgm:t>
        <a:bodyPr/>
        <a:lstStyle/>
        <a:p>
          <a:endParaRPr lang="en-GB"/>
        </a:p>
      </dgm:t>
    </dgm:pt>
    <dgm:pt modelId="{04A26C63-0E13-45E7-9DDC-5EB6F139CCAC}" type="sibTrans" cxnId="{668407F5-B7C1-4C11-8301-69C3C3D3B908}">
      <dgm:prSet/>
      <dgm:spPr/>
      <dgm:t>
        <a:bodyPr/>
        <a:lstStyle/>
        <a:p>
          <a:endParaRPr lang="en-GB"/>
        </a:p>
      </dgm:t>
    </dgm:pt>
    <dgm:pt modelId="{25C78067-AFE1-4794-81FA-D933F2EC4A0D}">
      <dgm:prSet phldrT="[Text]"/>
      <dgm:spPr/>
      <dgm:t>
        <a:bodyPr/>
        <a:lstStyle/>
        <a:p>
          <a:r>
            <a:rPr lang="en-GB" dirty="0" smtClean="0"/>
            <a:t>main/</a:t>
          </a:r>
          <a:endParaRPr lang="en-GB" dirty="0"/>
        </a:p>
      </dgm:t>
    </dgm:pt>
    <dgm:pt modelId="{877C018D-BD80-4651-9CE3-10BEA209DF9B}" type="parTrans" cxnId="{12C9011C-FD65-486D-8B04-E9C21F0520AD}">
      <dgm:prSet/>
      <dgm:spPr/>
      <dgm:t>
        <a:bodyPr/>
        <a:lstStyle/>
        <a:p>
          <a:endParaRPr lang="en-GB"/>
        </a:p>
      </dgm:t>
    </dgm:pt>
    <dgm:pt modelId="{AB1A6F05-62B9-4287-BFE7-447F668EB39D}" type="sibTrans" cxnId="{12C9011C-FD65-486D-8B04-E9C21F0520AD}">
      <dgm:prSet/>
      <dgm:spPr/>
      <dgm:t>
        <a:bodyPr/>
        <a:lstStyle/>
        <a:p>
          <a:endParaRPr lang="en-GB"/>
        </a:p>
      </dgm:t>
    </dgm:pt>
    <dgm:pt modelId="{A6E89C9C-33F4-47C0-9CBE-E0CD0007F4EB}">
      <dgm:prSet phldrT="[Text]"/>
      <dgm:spPr>
        <a:ln>
          <a:solidFill>
            <a:srgbClr val="00B050"/>
          </a:solidFill>
        </a:ln>
      </dgm:spPr>
      <dgm:t>
        <a:bodyPr/>
        <a:lstStyle/>
        <a:p>
          <a:r>
            <a:rPr lang="en-GB" dirty="0" smtClean="0"/>
            <a:t>install/</a:t>
          </a:r>
          <a:endParaRPr lang="en-GB" dirty="0"/>
        </a:p>
      </dgm:t>
    </dgm:pt>
    <dgm:pt modelId="{81B21DE0-A8E6-4FB9-88E8-A6D3DA43B2BB}" type="parTrans" cxnId="{020562CA-BC92-4000-9F53-E60F44A326A2}">
      <dgm:prSet/>
      <dgm:spPr/>
      <dgm:t>
        <a:bodyPr/>
        <a:lstStyle/>
        <a:p>
          <a:endParaRPr lang="en-GB"/>
        </a:p>
      </dgm:t>
    </dgm:pt>
    <dgm:pt modelId="{3D9267C2-7768-4652-A24E-62EA826E532B}" type="sibTrans" cxnId="{020562CA-BC92-4000-9F53-E60F44A326A2}">
      <dgm:prSet/>
      <dgm:spPr/>
      <dgm:t>
        <a:bodyPr/>
        <a:lstStyle/>
        <a:p>
          <a:endParaRPr lang="en-GB"/>
        </a:p>
      </dgm:t>
    </dgm:pt>
    <dgm:pt modelId="{395F61B3-97CF-40A1-986F-70957DDE4AE4}">
      <dgm:prSet phldrT="[Text]"/>
      <dgm:spPr/>
      <dgm:t>
        <a:bodyPr/>
        <a:lstStyle/>
        <a:p>
          <a:r>
            <a:rPr lang="en-GB" dirty="0" smtClean="0"/>
            <a:t>bin/</a:t>
          </a:r>
          <a:endParaRPr lang="en-GB" dirty="0"/>
        </a:p>
      </dgm:t>
    </dgm:pt>
    <dgm:pt modelId="{9EE07574-82F6-4C9E-A423-11A03DE03337}" type="parTrans" cxnId="{8749ED34-878A-4D8F-952D-2E3F5E317A55}">
      <dgm:prSet/>
      <dgm:spPr/>
      <dgm:t>
        <a:bodyPr/>
        <a:lstStyle/>
        <a:p>
          <a:endParaRPr lang="en-GB"/>
        </a:p>
      </dgm:t>
    </dgm:pt>
    <dgm:pt modelId="{5A1B641E-3492-4EBC-8D31-D13AA578C204}" type="sibTrans" cxnId="{8749ED34-878A-4D8F-952D-2E3F5E317A55}">
      <dgm:prSet/>
      <dgm:spPr/>
      <dgm:t>
        <a:bodyPr/>
        <a:lstStyle/>
        <a:p>
          <a:endParaRPr lang="en-GB"/>
        </a:p>
      </dgm:t>
    </dgm:pt>
    <dgm:pt modelId="{7F99B440-F254-4541-9766-2577014A6D7C}">
      <dgm:prSet phldrT="[Text]"/>
      <dgm:spPr>
        <a:ln>
          <a:solidFill>
            <a:srgbClr val="FF0000"/>
          </a:solidFill>
        </a:ln>
      </dgm:spPr>
      <dgm:t>
        <a:bodyPr/>
        <a:lstStyle/>
        <a:p>
          <a:r>
            <a:rPr lang="en-GB" dirty="0" smtClean="0">
              <a:solidFill>
                <a:schemeClr val="tx1"/>
              </a:solidFill>
            </a:rPr>
            <a:t>wrapper/</a:t>
          </a:r>
          <a:endParaRPr lang="en-GB" dirty="0">
            <a:solidFill>
              <a:schemeClr val="tx1"/>
            </a:solidFill>
          </a:endParaRPr>
        </a:p>
      </dgm:t>
    </dgm:pt>
    <dgm:pt modelId="{9EF4CFD3-9357-44BB-96DF-DC9CB8DFFCFD}" type="parTrans" cxnId="{034290B1-13C2-4CEE-90B5-4763403E4127}">
      <dgm:prSet/>
      <dgm:spPr/>
      <dgm:t>
        <a:bodyPr/>
        <a:lstStyle/>
        <a:p>
          <a:endParaRPr lang="en-GB"/>
        </a:p>
      </dgm:t>
    </dgm:pt>
    <dgm:pt modelId="{0CFA7926-BB2F-4ECD-AE18-A63A6EAEB7DB}" type="sibTrans" cxnId="{034290B1-13C2-4CEE-90B5-4763403E4127}">
      <dgm:prSet/>
      <dgm:spPr/>
      <dgm:t>
        <a:bodyPr/>
        <a:lstStyle/>
        <a:p>
          <a:endParaRPr lang="en-GB"/>
        </a:p>
      </dgm:t>
    </dgm:pt>
    <dgm:pt modelId="{40E5444A-F173-4E04-BEA5-D25451B46A66}" type="pres">
      <dgm:prSet presAssocID="{6ADBF876-AE04-4660-9038-49E0B61B0782}" presName="hierChild1" presStyleCnt="0">
        <dgm:presLayoutVars>
          <dgm:orgChart val="1"/>
          <dgm:chPref val="1"/>
          <dgm:dir/>
          <dgm:animOne val="branch"/>
          <dgm:animLvl val="lvl"/>
          <dgm:resizeHandles/>
        </dgm:presLayoutVars>
      </dgm:prSet>
      <dgm:spPr/>
      <dgm:t>
        <a:bodyPr/>
        <a:lstStyle/>
        <a:p>
          <a:endParaRPr lang="en-GB"/>
        </a:p>
      </dgm:t>
    </dgm:pt>
    <dgm:pt modelId="{45FF9D5F-62F0-4CC0-97FC-261A31507786}" type="pres">
      <dgm:prSet presAssocID="{E22459A2-F965-4D1E-8DC6-5E293FEAE106}" presName="hierRoot1" presStyleCnt="0">
        <dgm:presLayoutVars>
          <dgm:hierBranch val="init"/>
        </dgm:presLayoutVars>
      </dgm:prSet>
      <dgm:spPr/>
    </dgm:pt>
    <dgm:pt modelId="{C89472B4-494E-459D-A94D-B217C9C2AD1A}" type="pres">
      <dgm:prSet presAssocID="{E22459A2-F965-4D1E-8DC6-5E293FEAE106}" presName="rootComposite1" presStyleCnt="0"/>
      <dgm:spPr/>
    </dgm:pt>
    <dgm:pt modelId="{279CE6B9-C57C-4289-8D67-CD117832EC95}" type="pres">
      <dgm:prSet presAssocID="{E22459A2-F965-4D1E-8DC6-5E293FEAE106}" presName="rootText1" presStyleLbl="node0" presStyleIdx="0" presStyleCnt="2">
        <dgm:presLayoutVars>
          <dgm:chPref val="3"/>
        </dgm:presLayoutVars>
      </dgm:prSet>
      <dgm:spPr/>
      <dgm:t>
        <a:bodyPr/>
        <a:lstStyle/>
        <a:p>
          <a:endParaRPr lang="en-GB"/>
        </a:p>
      </dgm:t>
    </dgm:pt>
    <dgm:pt modelId="{3C538A66-13DF-4329-9B3C-A82A51781F2C}" type="pres">
      <dgm:prSet presAssocID="{E22459A2-F965-4D1E-8DC6-5E293FEAE106}" presName="rootConnector1" presStyleLbl="node1" presStyleIdx="0" presStyleCnt="0"/>
      <dgm:spPr/>
      <dgm:t>
        <a:bodyPr/>
        <a:lstStyle/>
        <a:p>
          <a:endParaRPr lang="en-GB"/>
        </a:p>
      </dgm:t>
    </dgm:pt>
    <dgm:pt modelId="{6254839C-88EB-4999-AA50-BCD085117D4D}" type="pres">
      <dgm:prSet presAssocID="{E22459A2-F965-4D1E-8DC6-5E293FEAE106}" presName="hierChild2" presStyleCnt="0"/>
      <dgm:spPr/>
    </dgm:pt>
    <dgm:pt modelId="{35A6ADA5-212C-402B-9E3C-4CCAF4AD1A59}" type="pres">
      <dgm:prSet presAssocID="{275D041F-C0BE-45CE-8E17-8D358699CDB0}" presName="Name37" presStyleLbl="parChTrans1D2" presStyleIdx="0" presStyleCnt="6"/>
      <dgm:spPr/>
      <dgm:t>
        <a:bodyPr/>
        <a:lstStyle/>
        <a:p>
          <a:endParaRPr lang="en-GB"/>
        </a:p>
      </dgm:t>
    </dgm:pt>
    <dgm:pt modelId="{EEBF5BD2-1012-4037-9514-5F84F05CE425}" type="pres">
      <dgm:prSet presAssocID="{35DEF7F7-DE1B-4ACF-ABF7-6D203EFB6B55}" presName="hierRoot2" presStyleCnt="0">
        <dgm:presLayoutVars>
          <dgm:hierBranch val="init"/>
        </dgm:presLayoutVars>
      </dgm:prSet>
      <dgm:spPr/>
    </dgm:pt>
    <dgm:pt modelId="{8DC9DBA9-DF53-4AB9-B918-7D88CDB50564}" type="pres">
      <dgm:prSet presAssocID="{35DEF7F7-DE1B-4ACF-ABF7-6D203EFB6B55}" presName="rootComposite" presStyleCnt="0"/>
      <dgm:spPr/>
    </dgm:pt>
    <dgm:pt modelId="{B65853C6-F304-4C73-9001-B67EC20D1B1B}" type="pres">
      <dgm:prSet presAssocID="{35DEF7F7-DE1B-4ACF-ABF7-6D203EFB6B55}" presName="rootText" presStyleLbl="node2" presStyleIdx="0" presStyleCnt="6">
        <dgm:presLayoutVars>
          <dgm:chPref val="3"/>
        </dgm:presLayoutVars>
      </dgm:prSet>
      <dgm:spPr/>
      <dgm:t>
        <a:bodyPr/>
        <a:lstStyle/>
        <a:p>
          <a:endParaRPr lang="en-GB"/>
        </a:p>
      </dgm:t>
    </dgm:pt>
    <dgm:pt modelId="{76B0D635-F4C8-49A9-A047-814DD5B8CB00}" type="pres">
      <dgm:prSet presAssocID="{35DEF7F7-DE1B-4ACF-ABF7-6D203EFB6B55}" presName="rootConnector" presStyleLbl="node2" presStyleIdx="0" presStyleCnt="6"/>
      <dgm:spPr/>
      <dgm:t>
        <a:bodyPr/>
        <a:lstStyle/>
        <a:p>
          <a:endParaRPr lang="en-GB"/>
        </a:p>
      </dgm:t>
    </dgm:pt>
    <dgm:pt modelId="{02ECBCEC-DCE3-4CFA-98A2-D3035CFB85C4}" type="pres">
      <dgm:prSet presAssocID="{35DEF7F7-DE1B-4ACF-ABF7-6D203EFB6B55}" presName="hierChild4" presStyleCnt="0"/>
      <dgm:spPr/>
    </dgm:pt>
    <dgm:pt modelId="{93C6E924-D31A-4B37-8008-207C3238CD01}" type="pres">
      <dgm:prSet presAssocID="{35DEF7F7-DE1B-4ACF-ABF7-6D203EFB6B55}" presName="hierChild5" presStyleCnt="0"/>
      <dgm:spPr/>
    </dgm:pt>
    <dgm:pt modelId="{618475E5-152F-47E7-B444-0191F96DD266}" type="pres">
      <dgm:prSet presAssocID="{95286C16-5C78-4114-B470-B6994D471594}" presName="Name37" presStyleLbl="parChTrans1D2" presStyleIdx="1" presStyleCnt="6"/>
      <dgm:spPr/>
      <dgm:t>
        <a:bodyPr/>
        <a:lstStyle/>
        <a:p>
          <a:endParaRPr lang="en-GB"/>
        </a:p>
      </dgm:t>
    </dgm:pt>
    <dgm:pt modelId="{36D62928-91E8-4477-B241-4BE13145F0A7}" type="pres">
      <dgm:prSet presAssocID="{02E3CDD7-30FB-46F4-9C89-37BC5A7A42F1}" presName="hierRoot2" presStyleCnt="0">
        <dgm:presLayoutVars>
          <dgm:hierBranch val="init"/>
        </dgm:presLayoutVars>
      </dgm:prSet>
      <dgm:spPr/>
    </dgm:pt>
    <dgm:pt modelId="{52098C61-BE30-4856-B3F9-69E1F72D159A}" type="pres">
      <dgm:prSet presAssocID="{02E3CDD7-30FB-46F4-9C89-37BC5A7A42F1}" presName="rootComposite" presStyleCnt="0"/>
      <dgm:spPr/>
    </dgm:pt>
    <dgm:pt modelId="{1300C37C-F233-49CB-AF17-FA1C06F93E4C}" type="pres">
      <dgm:prSet presAssocID="{02E3CDD7-30FB-46F4-9C89-37BC5A7A42F1}" presName="rootText" presStyleLbl="node2" presStyleIdx="1" presStyleCnt="6">
        <dgm:presLayoutVars>
          <dgm:chPref val="3"/>
        </dgm:presLayoutVars>
      </dgm:prSet>
      <dgm:spPr/>
      <dgm:t>
        <a:bodyPr/>
        <a:lstStyle/>
        <a:p>
          <a:endParaRPr lang="en-GB"/>
        </a:p>
      </dgm:t>
    </dgm:pt>
    <dgm:pt modelId="{8F98BD12-7266-4F84-98B4-AEA8625BE02A}" type="pres">
      <dgm:prSet presAssocID="{02E3CDD7-30FB-46F4-9C89-37BC5A7A42F1}" presName="rootConnector" presStyleLbl="node2" presStyleIdx="1" presStyleCnt="6"/>
      <dgm:spPr/>
      <dgm:t>
        <a:bodyPr/>
        <a:lstStyle/>
        <a:p>
          <a:endParaRPr lang="en-GB"/>
        </a:p>
      </dgm:t>
    </dgm:pt>
    <dgm:pt modelId="{F7283900-DCAA-4AD7-95C5-781723CBF89D}" type="pres">
      <dgm:prSet presAssocID="{02E3CDD7-30FB-46F4-9C89-37BC5A7A42F1}" presName="hierChild4" presStyleCnt="0"/>
      <dgm:spPr/>
    </dgm:pt>
    <dgm:pt modelId="{D2B799FE-B192-4AE8-BE24-842652D977DA}" type="pres">
      <dgm:prSet presAssocID="{02E3CDD7-30FB-46F4-9C89-37BC5A7A42F1}" presName="hierChild5" presStyleCnt="0"/>
      <dgm:spPr/>
    </dgm:pt>
    <dgm:pt modelId="{E4898358-71C1-4F2D-88AD-C70438050EE2}" type="pres">
      <dgm:prSet presAssocID="{E22459A2-F965-4D1E-8DC6-5E293FEAE106}" presName="hierChild3" presStyleCnt="0"/>
      <dgm:spPr/>
    </dgm:pt>
    <dgm:pt modelId="{425C6B8C-AC8B-48FB-84AC-EA095CA95766}" type="pres">
      <dgm:prSet presAssocID="{D8234DDE-8692-4892-A7DC-9FA97FA47978}" presName="hierRoot1" presStyleCnt="0">
        <dgm:presLayoutVars>
          <dgm:hierBranch val="init"/>
        </dgm:presLayoutVars>
      </dgm:prSet>
      <dgm:spPr/>
    </dgm:pt>
    <dgm:pt modelId="{CC0ADFAD-E583-4136-8742-BB7DA9FC76CB}" type="pres">
      <dgm:prSet presAssocID="{D8234DDE-8692-4892-A7DC-9FA97FA47978}" presName="rootComposite1" presStyleCnt="0"/>
      <dgm:spPr/>
    </dgm:pt>
    <dgm:pt modelId="{C22552BB-D8F9-4E9D-A45F-7AD0188462A1}" type="pres">
      <dgm:prSet presAssocID="{D8234DDE-8692-4892-A7DC-9FA97FA47978}" presName="rootText1" presStyleLbl="node0" presStyleIdx="1" presStyleCnt="2">
        <dgm:presLayoutVars>
          <dgm:chPref val="3"/>
        </dgm:presLayoutVars>
      </dgm:prSet>
      <dgm:spPr/>
      <dgm:t>
        <a:bodyPr/>
        <a:lstStyle/>
        <a:p>
          <a:endParaRPr lang="en-GB"/>
        </a:p>
      </dgm:t>
    </dgm:pt>
    <dgm:pt modelId="{478DFDF1-5F32-49FA-B247-5DDD8FD05002}" type="pres">
      <dgm:prSet presAssocID="{D8234DDE-8692-4892-A7DC-9FA97FA47978}" presName="rootConnector1" presStyleLbl="node1" presStyleIdx="0" presStyleCnt="0"/>
      <dgm:spPr/>
      <dgm:t>
        <a:bodyPr/>
        <a:lstStyle/>
        <a:p>
          <a:endParaRPr lang="en-GB"/>
        </a:p>
      </dgm:t>
    </dgm:pt>
    <dgm:pt modelId="{B9B81F74-8383-45F0-B948-C4262FA8607C}" type="pres">
      <dgm:prSet presAssocID="{D8234DDE-8692-4892-A7DC-9FA97FA47978}" presName="hierChild2" presStyleCnt="0"/>
      <dgm:spPr/>
    </dgm:pt>
    <dgm:pt modelId="{DA216395-832B-4FC6-9528-403F71DB4BFF}" type="pres">
      <dgm:prSet presAssocID="{877C018D-BD80-4651-9CE3-10BEA209DF9B}" presName="Name37" presStyleLbl="parChTrans1D2" presStyleIdx="2" presStyleCnt="6"/>
      <dgm:spPr/>
      <dgm:t>
        <a:bodyPr/>
        <a:lstStyle/>
        <a:p>
          <a:endParaRPr lang="en-GB"/>
        </a:p>
      </dgm:t>
    </dgm:pt>
    <dgm:pt modelId="{C2C1A62F-6E16-4D31-AFA1-C44382AC02AF}" type="pres">
      <dgm:prSet presAssocID="{25C78067-AFE1-4794-81FA-D933F2EC4A0D}" presName="hierRoot2" presStyleCnt="0">
        <dgm:presLayoutVars>
          <dgm:hierBranch val="init"/>
        </dgm:presLayoutVars>
      </dgm:prSet>
      <dgm:spPr/>
    </dgm:pt>
    <dgm:pt modelId="{75A269D4-54F9-40C9-96F4-4FFCFC068112}" type="pres">
      <dgm:prSet presAssocID="{25C78067-AFE1-4794-81FA-D933F2EC4A0D}" presName="rootComposite" presStyleCnt="0"/>
      <dgm:spPr/>
    </dgm:pt>
    <dgm:pt modelId="{54D2F499-43FA-44CE-A9E5-9C34187FB9F4}" type="pres">
      <dgm:prSet presAssocID="{25C78067-AFE1-4794-81FA-D933F2EC4A0D}" presName="rootText" presStyleLbl="node2" presStyleIdx="2" presStyleCnt="6">
        <dgm:presLayoutVars>
          <dgm:chPref val="3"/>
        </dgm:presLayoutVars>
      </dgm:prSet>
      <dgm:spPr/>
      <dgm:t>
        <a:bodyPr/>
        <a:lstStyle/>
        <a:p>
          <a:endParaRPr lang="en-GB"/>
        </a:p>
      </dgm:t>
    </dgm:pt>
    <dgm:pt modelId="{FBB6C4B5-8EFF-4C1F-A8EE-35BF7226BE92}" type="pres">
      <dgm:prSet presAssocID="{25C78067-AFE1-4794-81FA-D933F2EC4A0D}" presName="rootConnector" presStyleLbl="node2" presStyleIdx="2" presStyleCnt="6"/>
      <dgm:spPr/>
      <dgm:t>
        <a:bodyPr/>
        <a:lstStyle/>
        <a:p>
          <a:endParaRPr lang="en-GB"/>
        </a:p>
      </dgm:t>
    </dgm:pt>
    <dgm:pt modelId="{383AE2C5-C127-4E9A-AD14-8B71C4FF2FB5}" type="pres">
      <dgm:prSet presAssocID="{25C78067-AFE1-4794-81FA-D933F2EC4A0D}" presName="hierChild4" presStyleCnt="0"/>
      <dgm:spPr/>
    </dgm:pt>
    <dgm:pt modelId="{26D5F6FB-03E3-4747-9B74-EAF240E37CBD}" type="pres">
      <dgm:prSet presAssocID="{25C78067-AFE1-4794-81FA-D933F2EC4A0D}" presName="hierChild5" presStyleCnt="0"/>
      <dgm:spPr/>
    </dgm:pt>
    <dgm:pt modelId="{832CD029-3C6D-4564-9842-5142899C82B0}" type="pres">
      <dgm:prSet presAssocID="{81B21DE0-A8E6-4FB9-88E8-A6D3DA43B2BB}" presName="Name37" presStyleLbl="parChTrans1D2" presStyleIdx="3" presStyleCnt="6"/>
      <dgm:spPr/>
      <dgm:t>
        <a:bodyPr/>
        <a:lstStyle/>
        <a:p>
          <a:endParaRPr lang="en-GB"/>
        </a:p>
      </dgm:t>
    </dgm:pt>
    <dgm:pt modelId="{E3259296-F918-4523-8D53-B087AC28AF88}" type="pres">
      <dgm:prSet presAssocID="{A6E89C9C-33F4-47C0-9CBE-E0CD0007F4EB}" presName="hierRoot2" presStyleCnt="0">
        <dgm:presLayoutVars>
          <dgm:hierBranch val="init"/>
        </dgm:presLayoutVars>
      </dgm:prSet>
      <dgm:spPr/>
    </dgm:pt>
    <dgm:pt modelId="{11293404-B028-411A-B3D0-8B255C46087F}" type="pres">
      <dgm:prSet presAssocID="{A6E89C9C-33F4-47C0-9CBE-E0CD0007F4EB}" presName="rootComposite" presStyleCnt="0"/>
      <dgm:spPr/>
    </dgm:pt>
    <dgm:pt modelId="{FD4B8CCE-9067-4999-ACC7-FB8EBE1B6DC2}" type="pres">
      <dgm:prSet presAssocID="{A6E89C9C-33F4-47C0-9CBE-E0CD0007F4EB}" presName="rootText" presStyleLbl="node2" presStyleIdx="3" presStyleCnt="6">
        <dgm:presLayoutVars>
          <dgm:chPref val="3"/>
        </dgm:presLayoutVars>
      </dgm:prSet>
      <dgm:spPr/>
      <dgm:t>
        <a:bodyPr/>
        <a:lstStyle/>
        <a:p>
          <a:endParaRPr lang="en-GB"/>
        </a:p>
      </dgm:t>
    </dgm:pt>
    <dgm:pt modelId="{844487D0-FB72-406C-8129-7DC6F742F716}" type="pres">
      <dgm:prSet presAssocID="{A6E89C9C-33F4-47C0-9CBE-E0CD0007F4EB}" presName="rootConnector" presStyleLbl="node2" presStyleIdx="3" presStyleCnt="6"/>
      <dgm:spPr/>
      <dgm:t>
        <a:bodyPr/>
        <a:lstStyle/>
        <a:p>
          <a:endParaRPr lang="en-GB"/>
        </a:p>
      </dgm:t>
    </dgm:pt>
    <dgm:pt modelId="{64DE7C22-A6E8-4458-A5E7-E9256041BD2B}" type="pres">
      <dgm:prSet presAssocID="{A6E89C9C-33F4-47C0-9CBE-E0CD0007F4EB}" presName="hierChild4" presStyleCnt="0"/>
      <dgm:spPr/>
    </dgm:pt>
    <dgm:pt modelId="{B6149844-D40C-41AE-B0F4-C2DCA658C88F}" type="pres">
      <dgm:prSet presAssocID="{A6E89C9C-33F4-47C0-9CBE-E0CD0007F4EB}" presName="hierChild5" presStyleCnt="0"/>
      <dgm:spPr/>
    </dgm:pt>
    <dgm:pt modelId="{548D5828-F71C-4CD7-B110-B175F01A9B05}" type="pres">
      <dgm:prSet presAssocID="{9EE07574-82F6-4C9E-A423-11A03DE03337}" presName="Name37" presStyleLbl="parChTrans1D2" presStyleIdx="4" presStyleCnt="6"/>
      <dgm:spPr/>
      <dgm:t>
        <a:bodyPr/>
        <a:lstStyle/>
        <a:p>
          <a:endParaRPr lang="en-GB"/>
        </a:p>
      </dgm:t>
    </dgm:pt>
    <dgm:pt modelId="{6EF35120-86EB-4049-B73D-7B3B47C4DA60}" type="pres">
      <dgm:prSet presAssocID="{395F61B3-97CF-40A1-986F-70957DDE4AE4}" presName="hierRoot2" presStyleCnt="0">
        <dgm:presLayoutVars>
          <dgm:hierBranch val="init"/>
        </dgm:presLayoutVars>
      </dgm:prSet>
      <dgm:spPr/>
    </dgm:pt>
    <dgm:pt modelId="{E10EA713-C780-476A-9C8A-34C0985921CC}" type="pres">
      <dgm:prSet presAssocID="{395F61B3-97CF-40A1-986F-70957DDE4AE4}" presName="rootComposite" presStyleCnt="0"/>
      <dgm:spPr/>
    </dgm:pt>
    <dgm:pt modelId="{ED491792-D310-4B0B-8B71-A8AE8DDF64FC}" type="pres">
      <dgm:prSet presAssocID="{395F61B3-97CF-40A1-986F-70957DDE4AE4}" presName="rootText" presStyleLbl="node2" presStyleIdx="4" presStyleCnt="6">
        <dgm:presLayoutVars>
          <dgm:chPref val="3"/>
        </dgm:presLayoutVars>
      </dgm:prSet>
      <dgm:spPr/>
      <dgm:t>
        <a:bodyPr/>
        <a:lstStyle/>
        <a:p>
          <a:endParaRPr lang="en-GB"/>
        </a:p>
      </dgm:t>
    </dgm:pt>
    <dgm:pt modelId="{CF798D46-77A6-43F4-B0E7-2E2495123984}" type="pres">
      <dgm:prSet presAssocID="{395F61B3-97CF-40A1-986F-70957DDE4AE4}" presName="rootConnector" presStyleLbl="node2" presStyleIdx="4" presStyleCnt="6"/>
      <dgm:spPr/>
      <dgm:t>
        <a:bodyPr/>
        <a:lstStyle/>
        <a:p>
          <a:endParaRPr lang="en-GB"/>
        </a:p>
      </dgm:t>
    </dgm:pt>
    <dgm:pt modelId="{DC9DB699-F297-4AB4-8752-439B40A6A7C8}" type="pres">
      <dgm:prSet presAssocID="{395F61B3-97CF-40A1-986F-70957DDE4AE4}" presName="hierChild4" presStyleCnt="0"/>
      <dgm:spPr/>
    </dgm:pt>
    <dgm:pt modelId="{6F3E859C-E0E5-473A-BECF-3D6CBD380E67}" type="pres">
      <dgm:prSet presAssocID="{395F61B3-97CF-40A1-986F-70957DDE4AE4}" presName="hierChild5" presStyleCnt="0"/>
      <dgm:spPr/>
    </dgm:pt>
    <dgm:pt modelId="{69F76129-56B1-4E9E-8C67-FF893A1277FC}" type="pres">
      <dgm:prSet presAssocID="{9EF4CFD3-9357-44BB-96DF-DC9CB8DFFCFD}" presName="Name37" presStyleLbl="parChTrans1D2" presStyleIdx="5" presStyleCnt="6"/>
      <dgm:spPr/>
      <dgm:t>
        <a:bodyPr/>
        <a:lstStyle/>
        <a:p>
          <a:endParaRPr lang="en-GB"/>
        </a:p>
      </dgm:t>
    </dgm:pt>
    <dgm:pt modelId="{265E174E-471D-41D9-9C2D-123918B4BFE9}" type="pres">
      <dgm:prSet presAssocID="{7F99B440-F254-4541-9766-2577014A6D7C}" presName="hierRoot2" presStyleCnt="0">
        <dgm:presLayoutVars>
          <dgm:hierBranch val="init"/>
        </dgm:presLayoutVars>
      </dgm:prSet>
      <dgm:spPr/>
    </dgm:pt>
    <dgm:pt modelId="{903D509C-CE72-44EB-AD73-BFFF45CED951}" type="pres">
      <dgm:prSet presAssocID="{7F99B440-F254-4541-9766-2577014A6D7C}" presName="rootComposite" presStyleCnt="0"/>
      <dgm:spPr/>
    </dgm:pt>
    <dgm:pt modelId="{A893F3B6-51CC-4582-8675-6E2984AF57DC}" type="pres">
      <dgm:prSet presAssocID="{7F99B440-F254-4541-9766-2577014A6D7C}" presName="rootText" presStyleLbl="node2" presStyleIdx="5" presStyleCnt="6">
        <dgm:presLayoutVars>
          <dgm:chPref val="3"/>
        </dgm:presLayoutVars>
      </dgm:prSet>
      <dgm:spPr/>
      <dgm:t>
        <a:bodyPr/>
        <a:lstStyle/>
        <a:p>
          <a:endParaRPr lang="en-GB"/>
        </a:p>
      </dgm:t>
    </dgm:pt>
    <dgm:pt modelId="{D4E7998B-54B9-4287-AA15-7E39DFBBEF06}" type="pres">
      <dgm:prSet presAssocID="{7F99B440-F254-4541-9766-2577014A6D7C}" presName="rootConnector" presStyleLbl="node2" presStyleIdx="5" presStyleCnt="6"/>
      <dgm:spPr/>
      <dgm:t>
        <a:bodyPr/>
        <a:lstStyle/>
        <a:p>
          <a:endParaRPr lang="en-GB"/>
        </a:p>
      </dgm:t>
    </dgm:pt>
    <dgm:pt modelId="{8670C820-6C22-4024-A6FD-E3577CE59267}" type="pres">
      <dgm:prSet presAssocID="{7F99B440-F254-4541-9766-2577014A6D7C}" presName="hierChild4" presStyleCnt="0"/>
      <dgm:spPr/>
    </dgm:pt>
    <dgm:pt modelId="{50047526-4F70-47E8-8961-70EE860972FE}" type="pres">
      <dgm:prSet presAssocID="{7F99B440-F254-4541-9766-2577014A6D7C}" presName="hierChild5" presStyleCnt="0"/>
      <dgm:spPr/>
    </dgm:pt>
    <dgm:pt modelId="{A6FF5C11-C323-4443-9A0C-E725B83AC589}" type="pres">
      <dgm:prSet presAssocID="{D8234DDE-8692-4892-A7DC-9FA97FA47978}" presName="hierChild3" presStyleCnt="0"/>
      <dgm:spPr/>
    </dgm:pt>
  </dgm:ptLst>
  <dgm:cxnLst>
    <dgm:cxn modelId="{6DE6E42E-FD47-4E80-B5BC-5741E9FC7C68}" type="presOf" srcId="{02E3CDD7-30FB-46F4-9C89-37BC5A7A42F1}" destId="{1300C37C-F233-49CB-AF17-FA1C06F93E4C}" srcOrd="0" destOrd="0" presId="urn:microsoft.com/office/officeart/2005/8/layout/orgChart1"/>
    <dgm:cxn modelId="{A43993B9-5955-40CD-86D6-E28491A06E52}" type="presOf" srcId="{02E3CDD7-30FB-46F4-9C89-37BC5A7A42F1}" destId="{8F98BD12-7266-4F84-98B4-AEA8625BE02A}" srcOrd="1" destOrd="0" presId="urn:microsoft.com/office/officeart/2005/8/layout/orgChart1"/>
    <dgm:cxn modelId="{D069FAC9-4932-4A24-B674-3387397B4E83}" type="presOf" srcId="{E22459A2-F965-4D1E-8DC6-5E293FEAE106}" destId="{279CE6B9-C57C-4289-8D67-CD117832EC95}" srcOrd="0" destOrd="0" presId="urn:microsoft.com/office/officeart/2005/8/layout/orgChart1"/>
    <dgm:cxn modelId="{FB8FD526-C9C7-48A2-8527-C391EA766989}" srcId="{E22459A2-F965-4D1E-8DC6-5E293FEAE106}" destId="{35DEF7F7-DE1B-4ACF-ABF7-6D203EFB6B55}" srcOrd="0" destOrd="0" parTransId="{275D041F-C0BE-45CE-8E17-8D358699CDB0}" sibTransId="{14E546FF-69C7-4A99-9290-7BD5ED6365D8}"/>
    <dgm:cxn modelId="{191660E2-B023-41E0-8759-0D1BD61F1F33}" type="presOf" srcId="{25C78067-AFE1-4794-81FA-D933F2EC4A0D}" destId="{FBB6C4B5-8EFF-4C1F-A8EE-35BF7226BE92}" srcOrd="1" destOrd="0" presId="urn:microsoft.com/office/officeart/2005/8/layout/orgChart1"/>
    <dgm:cxn modelId="{A6862CC1-AB05-497A-B2BA-C8E7BE505C57}" type="presOf" srcId="{D8234DDE-8692-4892-A7DC-9FA97FA47978}" destId="{478DFDF1-5F32-49FA-B247-5DDD8FD05002}" srcOrd="1" destOrd="0" presId="urn:microsoft.com/office/officeart/2005/8/layout/orgChart1"/>
    <dgm:cxn modelId="{C6DEBC11-D240-4E80-B8AA-8F4566131F9E}" type="presOf" srcId="{275D041F-C0BE-45CE-8E17-8D358699CDB0}" destId="{35A6ADA5-212C-402B-9E3C-4CCAF4AD1A59}" srcOrd="0" destOrd="0" presId="urn:microsoft.com/office/officeart/2005/8/layout/orgChart1"/>
    <dgm:cxn modelId="{1547120E-AA67-4093-8EDF-1CC18F83202B}" type="presOf" srcId="{D8234DDE-8692-4892-A7DC-9FA97FA47978}" destId="{C22552BB-D8F9-4E9D-A45F-7AD0188462A1}" srcOrd="0" destOrd="0" presId="urn:microsoft.com/office/officeart/2005/8/layout/orgChart1"/>
    <dgm:cxn modelId="{B72D5044-4F86-448E-8A23-E162BF768204}" type="presOf" srcId="{7F99B440-F254-4541-9766-2577014A6D7C}" destId="{D4E7998B-54B9-4287-AA15-7E39DFBBEF06}" srcOrd="1" destOrd="0" presId="urn:microsoft.com/office/officeart/2005/8/layout/orgChart1"/>
    <dgm:cxn modelId="{5F97E9A6-BEF6-4695-8327-0A781C04BD5D}" type="presOf" srcId="{35DEF7F7-DE1B-4ACF-ABF7-6D203EFB6B55}" destId="{B65853C6-F304-4C73-9001-B67EC20D1B1B}" srcOrd="0" destOrd="0" presId="urn:microsoft.com/office/officeart/2005/8/layout/orgChart1"/>
    <dgm:cxn modelId="{7DCEF8C0-E603-4BDB-AD71-824E5ADB7ABA}" type="presOf" srcId="{A6E89C9C-33F4-47C0-9CBE-E0CD0007F4EB}" destId="{FD4B8CCE-9067-4999-ACC7-FB8EBE1B6DC2}" srcOrd="0" destOrd="0" presId="urn:microsoft.com/office/officeart/2005/8/layout/orgChart1"/>
    <dgm:cxn modelId="{5633F852-5824-4CE4-9562-4081EB10E997}" type="presOf" srcId="{877C018D-BD80-4651-9CE3-10BEA209DF9B}" destId="{DA216395-832B-4FC6-9528-403F71DB4BFF}" srcOrd="0" destOrd="0" presId="urn:microsoft.com/office/officeart/2005/8/layout/orgChart1"/>
    <dgm:cxn modelId="{95A86F61-777F-453B-8F34-7DDD0782FE89}" srcId="{E22459A2-F965-4D1E-8DC6-5E293FEAE106}" destId="{02E3CDD7-30FB-46F4-9C89-37BC5A7A42F1}" srcOrd="1" destOrd="0" parTransId="{95286C16-5C78-4114-B470-B6994D471594}" sibTransId="{293CA2F7-9690-4298-A75A-B041A323FE31}"/>
    <dgm:cxn modelId="{12C9011C-FD65-486D-8B04-E9C21F0520AD}" srcId="{D8234DDE-8692-4892-A7DC-9FA97FA47978}" destId="{25C78067-AFE1-4794-81FA-D933F2EC4A0D}" srcOrd="0" destOrd="0" parTransId="{877C018D-BD80-4651-9CE3-10BEA209DF9B}" sibTransId="{AB1A6F05-62B9-4287-BFE7-447F668EB39D}"/>
    <dgm:cxn modelId="{BFB7B01B-FC2F-4E90-AA95-CBA1D61951F1}" type="presOf" srcId="{9EF4CFD3-9357-44BB-96DF-DC9CB8DFFCFD}" destId="{69F76129-56B1-4E9E-8C67-FF893A1277FC}" srcOrd="0" destOrd="0" presId="urn:microsoft.com/office/officeart/2005/8/layout/orgChart1"/>
    <dgm:cxn modelId="{6EA5209B-51D5-4E0D-8090-138CE56C6E1C}" type="presOf" srcId="{81B21DE0-A8E6-4FB9-88E8-A6D3DA43B2BB}" destId="{832CD029-3C6D-4564-9842-5142899C82B0}" srcOrd="0" destOrd="0" presId="urn:microsoft.com/office/officeart/2005/8/layout/orgChart1"/>
    <dgm:cxn modelId="{7332A358-F465-4099-8CAD-BD703FFA2839}" type="presOf" srcId="{A6E89C9C-33F4-47C0-9CBE-E0CD0007F4EB}" destId="{844487D0-FB72-406C-8129-7DC6F742F716}" srcOrd="1" destOrd="0" presId="urn:microsoft.com/office/officeart/2005/8/layout/orgChart1"/>
    <dgm:cxn modelId="{8749ED34-878A-4D8F-952D-2E3F5E317A55}" srcId="{D8234DDE-8692-4892-A7DC-9FA97FA47978}" destId="{395F61B3-97CF-40A1-986F-70957DDE4AE4}" srcOrd="2" destOrd="0" parTransId="{9EE07574-82F6-4C9E-A423-11A03DE03337}" sibTransId="{5A1B641E-3492-4EBC-8D31-D13AA578C204}"/>
    <dgm:cxn modelId="{0487E7F2-34FD-4DF0-B4DD-180CFFF22208}" type="presOf" srcId="{95286C16-5C78-4114-B470-B6994D471594}" destId="{618475E5-152F-47E7-B444-0191F96DD266}" srcOrd="0" destOrd="0" presId="urn:microsoft.com/office/officeart/2005/8/layout/orgChart1"/>
    <dgm:cxn modelId="{034290B1-13C2-4CEE-90B5-4763403E4127}" srcId="{D8234DDE-8692-4892-A7DC-9FA97FA47978}" destId="{7F99B440-F254-4541-9766-2577014A6D7C}" srcOrd="3" destOrd="0" parTransId="{9EF4CFD3-9357-44BB-96DF-DC9CB8DFFCFD}" sibTransId="{0CFA7926-BB2F-4ECD-AE18-A63A6EAEB7DB}"/>
    <dgm:cxn modelId="{6B420D22-5C7E-4E15-89FC-1E2E61D07FFF}" srcId="{6ADBF876-AE04-4660-9038-49E0B61B0782}" destId="{E22459A2-F965-4D1E-8DC6-5E293FEAE106}" srcOrd="0" destOrd="0" parTransId="{A8BDFB0B-78FD-4866-A31B-D725435B7DCC}" sibTransId="{B9E33BC1-1B43-448B-8FA8-839379A07E6C}"/>
    <dgm:cxn modelId="{CDDB368A-35A1-4D98-A51B-A0970A291CA2}" type="presOf" srcId="{395F61B3-97CF-40A1-986F-70957DDE4AE4}" destId="{ED491792-D310-4B0B-8B71-A8AE8DDF64FC}" srcOrd="0" destOrd="0" presId="urn:microsoft.com/office/officeart/2005/8/layout/orgChart1"/>
    <dgm:cxn modelId="{CC8CC2DB-60C8-4124-B232-12C9C6595193}" type="presOf" srcId="{6ADBF876-AE04-4660-9038-49E0B61B0782}" destId="{40E5444A-F173-4E04-BEA5-D25451B46A66}" srcOrd="0" destOrd="0" presId="urn:microsoft.com/office/officeart/2005/8/layout/orgChart1"/>
    <dgm:cxn modelId="{DF5D9A1A-C156-45C5-9ABD-27E0AE22FB7B}" type="presOf" srcId="{7F99B440-F254-4541-9766-2577014A6D7C}" destId="{A893F3B6-51CC-4582-8675-6E2984AF57DC}" srcOrd="0" destOrd="0" presId="urn:microsoft.com/office/officeart/2005/8/layout/orgChart1"/>
    <dgm:cxn modelId="{26DB9A7D-105D-4FD7-B44B-12E3405F383E}" type="presOf" srcId="{9EE07574-82F6-4C9E-A423-11A03DE03337}" destId="{548D5828-F71C-4CD7-B110-B175F01A9B05}" srcOrd="0" destOrd="0" presId="urn:microsoft.com/office/officeart/2005/8/layout/orgChart1"/>
    <dgm:cxn modelId="{B4F3A1F6-7258-4F3D-AF58-125554DB8AD3}" type="presOf" srcId="{E22459A2-F965-4D1E-8DC6-5E293FEAE106}" destId="{3C538A66-13DF-4329-9B3C-A82A51781F2C}" srcOrd="1" destOrd="0" presId="urn:microsoft.com/office/officeart/2005/8/layout/orgChart1"/>
    <dgm:cxn modelId="{2A3259BE-E6D6-4745-A16E-5D7670E52704}" type="presOf" srcId="{25C78067-AFE1-4794-81FA-D933F2EC4A0D}" destId="{54D2F499-43FA-44CE-A9E5-9C34187FB9F4}" srcOrd="0" destOrd="0" presId="urn:microsoft.com/office/officeart/2005/8/layout/orgChart1"/>
    <dgm:cxn modelId="{9ACE5685-2106-4A69-BDD9-822FEACD82C2}" type="presOf" srcId="{395F61B3-97CF-40A1-986F-70957DDE4AE4}" destId="{CF798D46-77A6-43F4-B0E7-2E2495123984}" srcOrd="1" destOrd="0" presId="urn:microsoft.com/office/officeart/2005/8/layout/orgChart1"/>
    <dgm:cxn modelId="{020562CA-BC92-4000-9F53-E60F44A326A2}" srcId="{D8234DDE-8692-4892-A7DC-9FA97FA47978}" destId="{A6E89C9C-33F4-47C0-9CBE-E0CD0007F4EB}" srcOrd="1" destOrd="0" parTransId="{81B21DE0-A8E6-4FB9-88E8-A6D3DA43B2BB}" sibTransId="{3D9267C2-7768-4652-A24E-62EA826E532B}"/>
    <dgm:cxn modelId="{4E62F367-C1CC-4389-8C84-3EACC42C19AD}" type="presOf" srcId="{35DEF7F7-DE1B-4ACF-ABF7-6D203EFB6B55}" destId="{76B0D635-F4C8-49A9-A047-814DD5B8CB00}" srcOrd="1" destOrd="0" presId="urn:microsoft.com/office/officeart/2005/8/layout/orgChart1"/>
    <dgm:cxn modelId="{668407F5-B7C1-4C11-8301-69C3C3D3B908}" srcId="{6ADBF876-AE04-4660-9038-49E0B61B0782}" destId="{D8234DDE-8692-4892-A7DC-9FA97FA47978}" srcOrd="1" destOrd="0" parTransId="{155F34DD-E2D7-4072-B9C2-AEEDAA57A693}" sibTransId="{04A26C63-0E13-45E7-9DDC-5EB6F139CCAC}"/>
    <dgm:cxn modelId="{9303E0B0-613A-4687-8E70-9C8C26AF49AE}" type="presParOf" srcId="{40E5444A-F173-4E04-BEA5-D25451B46A66}" destId="{45FF9D5F-62F0-4CC0-97FC-261A31507786}" srcOrd="0" destOrd="0" presId="urn:microsoft.com/office/officeart/2005/8/layout/orgChart1"/>
    <dgm:cxn modelId="{63C12EE6-770B-42F3-8464-72AC244796F5}" type="presParOf" srcId="{45FF9D5F-62F0-4CC0-97FC-261A31507786}" destId="{C89472B4-494E-459D-A94D-B217C9C2AD1A}" srcOrd="0" destOrd="0" presId="urn:microsoft.com/office/officeart/2005/8/layout/orgChart1"/>
    <dgm:cxn modelId="{E0507515-3048-4FED-BE6B-4EC7A9ABD7C0}" type="presParOf" srcId="{C89472B4-494E-459D-A94D-B217C9C2AD1A}" destId="{279CE6B9-C57C-4289-8D67-CD117832EC95}" srcOrd="0" destOrd="0" presId="urn:microsoft.com/office/officeart/2005/8/layout/orgChart1"/>
    <dgm:cxn modelId="{713BDF90-D566-409B-97EF-4444816F946C}" type="presParOf" srcId="{C89472B4-494E-459D-A94D-B217C9C2AD1A}" destId="{3C538A66-13DF-4329-9B3C-A82A51781F2C}" srcOrd="1" destOrd="0" presId="urn:microsoft.com/office/officeart/2005/8/layout/orgChart1"/>
    <dgm:cxn modelId="{1EC09F36-9DD5-4DDA-97EE-1257B0DCAD4B}" type="presParOf" srcId="{45FF9D5F-62F0-4CC0-97FC-261A31507786}" destId="{6254839C-88EB-4999-AA50-BCD085117D4D}" srcOrd="1" destOrd="0" presId="urn:microsoft.com/office/officeart/2005/8/layout/orgChart1"/>
    <dgm:cxn modelId="{4A6404CE-2E34-4052-B734-86692FD9668F}" type="presParOf" srcId="{6254839C-88EB-4999-AA50-BCD085117D4D}" destId="{35A6ADA5-212C-402B-9E3C-4CCAF4AD1A59}" srcOrd="0" destOrd="0" presId="urn:microsoft.com/office/officeart/2005/8/layout/orgChart1"/>
    <dgm:cxn modelId="{2F83AE65-3B30-495B-8D93-8B73536C9C2D}" type="presParOf" srcId="{6254839C-88EB-4999-AA50-BCD085117D4D}" destId="{EEBF5BD2-1012-4037-9514-5F84F05CE425}" srcOrd="1" destOrd="0" presId="urn:microsoft.com/office/officeart/2005/8/layout/orgChart1"/>
    <dgm:cxn modelId="{3F158C13-AFAB-423A-9DC6-8947F928B654}" type="presParOf" srcId="{EEBF5BD2-1012-4037-9514-5F84F05CE425}" destId="{8DC9DBA9-DF53-4AB9-B918-7D88CDB50564}" srcOrd="0" destOrd="0" presId="urn:microsoft.com/office/officeart/2005/8/layout/orgChart1"/>
    <dgm:cxn modelId="{4E51F5CC-F3BB-4C41-BDA5-0C068401D713}" type="presParOf" srcId="{8DC9DBA9-DF53-4AB9-B918-7D88CDB50564}" destId="{B65853C6-F304-4C73-9001-B67EC20D1B1B}" srcOrd="0" destOrd="0" presId="urn:microsoft.com/office/officeart/2005/8/layout/orgChart1"/>
    <dgm:cxn modelId="{8A5A21AF-F858-41EB-9F4C-C61385FCAA58}" type="presParOf" srcId="{8DC9DBA9-DF53-4AB9-B918-7D88CDB50564}" destId="{76B0D635-F4C8-49A9-A047-814DD5B8CB00}" srcOrd="1" destOrd="0" presId="urn:microsoft.com/office/officeart/2005/8/layout/orgChart1"/>
    <dgm:cxn modelId="{781DA24D-8993-4814-94F4-9C6956557902}" type="presParOf" srcId="{EEBF5BD2-1012-4037-9514-5F84F05CE425}" destId="{02ECBCEC-DCE3-4CFA-98A2-D3035CFB85C4}" srcOrd="1" destOrd="0" presId="urn:microsoft.com/office/officeart/2005/8/layout/orgChart1"/>
    <dgm:cxn modelId="{FE994008-DA4B-4981-B147-380C53403C8E}" type="presParOf" srcId="{EEBF5BD2-1012-4037-9514-5F84F05CE425}" destId="{93C6E924-D31A-4B37-8008-207C3238CD01}" srcOrd="2" destOrd="0" presId="urn:microsoft.com/office/officeart/2005/8/layout/orgChart1"/>
    <dgm:cxn modelId="{A3F99302-B39F-481C-9302-73B5FEDB67A1}" type="presParOf" srcId="{6254839C-88EB-4999-AA50-BCD085117D4D}" destId="{618475E5-152F-47E7-B444-0191F96DD266}" srcOrd="2" destOrd="0" presId="urn:microsoft.com/office/officeart/2005/8/layout/orgChart1"/>
    <dgm:cxn modelId="{DDBDA57F-A07E-4D5C-9A66-7D110019B5C8}" type="presParOf" srcId="{6254839C-88EB-4999-AA50-BCD085117D4D}" destId="{36D62928-91E8-4477-B241-4BE13145F0A7}" srcOrd="3" destOrd="0" presId="urn:microsoft.com/office/officeart/2005/8/layout/orgChart1"/>
    <dgm:cxn modelId="{83287DF9-1C96-42A4-BD22-90A22143FC00}" type="presParOf" srcId="{36D62928-91E8-4477-B241-4BE13145F0A7}" destId="{52098C61-BE30-4856-B3F9-69E1F72D159A}" srcOrd="0" destOrd="0" presId="urn:microsoft.com/office/officeart/2005/8/layout/orgChart1"/>
    <dgm:cxn modelId="{D6BA6FB7-0197-4F54-AA40-B8216C6F0BBF}" type="presParOf" srcId="{52098C61-BE30-4856-B3F9-69E1F72D159A}" destId="{1300C37C-F233-49CB-AF17-FA1C06F93E4C}" srcOrd="0" destOrd="0" presId="urn:microsoft.com/office/officeart/2005/8/layout/orgChart1"/>
    <dgm:cxn modelId="{34AD1874-8AEB-4BF4-8408-7F8507C46E5F}" type="presParOf" srcId="{52098C61-BE30-4856-B3F9-69E1F72D159A}" destId="{8F98BD12-7266-4F84-98B4-AEA8625BE02A}" srcOrd="1" destOrd="0" presId="urn:microsoft.com/office/officeart/2005/8/layout/orgChart1"/>
    <dgm:cxn modelId="{5E4559D8-0694-4D04-B1CE-33D080097DB2}" type="presParOf" srcId="{36D62928-91E8-4477-B241-4BE13145F0A7}" destId="{F7283900-DCAA-4AD7-95C5-781723CBF89D}" srcOrd="1" destOrd="0" presId="urn:microsoft.com/office/officeart/2005/8/layout/orgChart1"/>
    <dgm:cxn modelId="{529ABED1-D480-4E4E-ABDA-11F59D8619E8}" type="presParOf" srcId="{36D62928-91E8-4477-B241-4BE13145F0A7}" destId="{D2B799FE-B192-4AE8-BE24-842652D977DA}" srcOrd="2" destOrd="0" presId="urn:microsoft.com/office/officeart/2005/8/layout/orgChart1"/>
    <dgm:cxn modelId="{B8A8F270-6C82-450A-B270-D3E75FAFD9C9}" type="presParOf" srcId="{45FF9D5F-62F0-4CC0-97FC-261A31507786}" destId="{E4898358-71C1-4F2D-88AD-C70438050EE2}" srcOrd="2" destOrd="0" presId="urn:microsoft.com/office/officeart/2005/8/layout/orgChart1"/>
    <dgm:cxn modelId="{96604EAA-103B-4315-930D-1CF1E85C34CB}" type="presParOf" srcId="{40E5444A-F173-4E04-BEA5-D25451B46A66}" destId="{425C6B8C-AC8B-48FB-84AC-EA095CA95766}" srcOrd="1" destOrd="0" presId="urn:microsoft.com/office/officeart/2005/8/layout/orgChart1"/>
    <dgm:cxn modelId="{61FB672D-8182-4CCE-9A36-1FF9842640CE}" type="presParOf" srcId="{425C6B8C-AC8B-48FB-84AC-EA095CA95766}" destId="{CC0ADFAD-E583-4136-8742-BB7DA9FC76CB}" srcOrd="0" destOrd="0" presId="urn:microsoft.com/office/officeart/2005/8/layout/orgChart1"/>
    <dgm:cxn modelId="{3A18E95F-D4B7-4967-9ECF-52E4E07F737D}" type="presParOf" srcId="{CC0ADFAD-E583-4136-8742-BB7DA9FC76CB}" destId="{C22552BB-D8F9-4E9D-A45F-7AD0188462A1}" srcOrd="0" destOrd="0" presId="urn:microsoft.com/office/officeart/2005/8/layout/orgChart1"/>
    <dgm:cxn modelId="{E9B9294F-A8E6-484F-9077-DDE5BF2A2214}" type="presParOf" srcId="{CC0ADFAD-E583-4136-8742-BB7DA9FC76CB}" destId="{478DFDF1-5F32-49FA-B247-5DDD8FD05002}" srcOrd="1" destOrd="0" presId="urn:microsoft.com/office/officeart/2005/8/layout/orgChart1"/>
    <dgm:cxn modelId="{7074C833-023B-4728-A0E5-7BF6DA4C1E6D}" type="presParOf" srcId="{425C6B8C-AC8B-48FB-84AC-EA095CA95766}" destId="{B9B81F74-8383-45F0-B948-C4262FA8607C}" srcOrd="1" destOrd="0" presId="urn:microsoft.com/office/officeart/2005/8/layout/orgChart1"/>
    <dgm:cxn modelId="{77FAC377-E811-4203-A7E2-47BC91B5FCE1}" type="presParOf" srcId="{B9B81F74-8383-45F0-B948-C4262FA8607C}" destId="{DA216395-832B-4FC6-9528-403F71DB4BFF}" srcOrd="0" destOrd="0" presId="urn:microsoft.com/office/officeart/2005/8/layout/orgChart1"/>
    <dgm:cxn modelId="{AD1A01C1-3D0B-44BD-BE0B-FA8C6C39DC22}" type="presParOf" srcId="{B9B81F74-8383-45F0-B948-C4262FA8607C}" destId="{C2C1A62F-6E16-4D31-AFA1-C44382AC02AF}" srcOrd="1" destOrd="0" presId="urn:microsoft.com/office/officeart/2005/8/layout/orgChart1"/>
    <dgm:cxn modelId="{E1B0B0A3-63E4-4EC8-9D70-5C9C37461B22}" type="presParOf" srcId="{C2C1A62F-6E16-4D31-AFA1-C44382AC02AF}" destId="{75A269D4-54F9-40C9-96F4-4FFCFC068112}" srcOrd="0" destOrd="0" presId="urn:microsoft.com/office/officeart/2005/8/layout/orgChart1"/>
    <dgm:cxn modelId="{585B2CF4-3C45-4775-A61A-D65AF20C5B0E}" type="presParOf" srcId="{75A269D4-54F9-40C9-96F4-4FFCFC068112}" destId="{54D2F499-43FA-44CE-A9E5-9C34187FB9F4}" srcOrd="0" destOrd="0" presId="urn:microsoft.com/office/officeart/2005/8/layout/orgChart1"/>
    <dgm:cxn modelId="{E92126C5-8A2D-4E4C-ACFF-F8B479DF1DD3}" type="presParOf" srcId="{75A269D4-54F9-40C9-96F4-4FFCFC068112}" destId="{FBB6C4B5-8EFF-4C1F-A8EE-35BF7226BE92}" srcOrd="1" destOrd="0" presId="urn:microsoft.com/office/officeart/2005/8/layout/orgChart1"/>
    <dgm:cxn modelId="{6F8BCE79-B64C-4124-88AF-9F245A661A06}" type="presParOf" srcId="{C2C1A62F-6E16-4D31-AFA1-C44382AC02AF}" destId="{383AE2C5-C127-4E9A-AD14-8B71C4FF2FB5}" srcOrd="1" destOrd="0" presId="urn:microsoft.com/office/officeart/2005/8/layout/orgChart1"/>
    <dgm:cxn modelId="{E9457340-95D4-40C6-9D48-2F9900D91493}" type="presParOf" srcId="{C2C1A62F-6E16-4D31-AFA1-C44382AC02AF}" destId="{26D5F6FB-03E3-4747-9B74-EAF240E37CBD}" srcOrd="2" destOrd="0" presId="urn:microsoft.com/office/officeart/2005/8/layout/orgChart1"/>
    <dgm:cxn modelId="{0AD29126-B6C1-417A-A370-1A985B021181}" type="presParOf" srcId="{B9B81F74-8383-45F0-B948-C4262FA8607C}" destId="{832CD029-3C6D-4564-9842-5142899C82B0}" srcOrd="2" destOrd="0" presId="urn:microsoft.com/office/officeart/2005/8/layout/orgChart1"/>
    <dgm:cxn modelId="{C152882F-6F08-4F66-BEED-4DD9FB762794}" type="presParOf" srcId="{B9B81F74-8383-45F0-B948-C4262FA8607C}" destId="{E3259296-F918-4523-8D53-B087AC28AF88}" srcOrd="3" destOrd="0" presId="urn:microsoft.com/office/officeart/2005/8/layout/orgChart1"/>
    <dgm:cxn modelId="{036BE79D-32B3-4284-9526-8FA5B2352C83}" type="presParOf" srcId="{E3259296-F918-4523-8D53-B087AC28AF88}" destId="{11293404-B028-411A-B3D0-8B255C46087F}" srcOrd="0" destOrd="0" presId="urn:microsoft.com/office/officeart/2005/8/layout/orgChart1"/>
    <dgm:cxn modelId="{CFE99369-B6C6-45BB-BF2B-F1B40BF531A9}" type="presParOf" srcId="{11293404-B028-411A-B3D0-8B255C46087F}" destId="{FD4B8CCE-9067-4999-ACC7-FB8EBE1B6DC2}" srcOrd="0" destOrd="0" presId="urn:microsoft.com/office/officeart/2005/8/layout/orgChart1"/>
    <dgm:cxn modelId="{BC3F32F2-4AF6-40AB-A949-738B6F08F36C}" type="presParOf" srcId="{11293404-B028-411A-B3D0-8B255C46087F}" destId="{844487D0-FB72-406C-8129-7DC6F742F716}" srcOrd="1" destOrd="0" presId="urn:microsoft.com/office/officeart/2005/8/layout/orgChart1"/>
    <dgm:cxn modelId="{01B6EEC3-858A-4E02-A5AE-8329A340B11D}" type="presParOf" srcId="{E3259296-F918-4523-8D53-B087AC28AF88}" destId="{64DE7C22-A6E8-4458-A5E7-E9256041BD2B}" srcOrd="1" destOrd="0" presId="urn:microsoft.com/office/officeart/2005/8/layout/orgChart1"/>
    <dgm:cxn modelId="{F3EA6FA7-8B1E-435A-8249-559233CB2A32}" type="presParOf" srcId="{E3259296-F918-4523-8D53-B087AC28AF88}" destId="{B6149844-D40C-41AE-B0F4-C2DCA658C88F}" srcOrd="2" destOrd="0" presId="urn:microsoft.com/office/officeart/2005/8/layout/orgChart1"/>
    <dgm:cxn modelId="{D8F4DC65-95F8-4904-B868-BE0A15AA0E94}" type="presParOf" srcId="{B9B81F74-8383-45F0-B948-C4262FA8607C}" destId="{548D5828-F71C-4CD7-B110-B175F01A9B05}" srcOrd="4" destOrd="0" presId="urn:microsoft.com/office/officeart/2005/8/layout/orgChart1"/>
    <dgm:cxn modelId="{80D3C4F7-A15D-4BC9-BD17-03AD98E12394}" type="presParOf" srcId="{B9B81F74-8383-45F0-B948-C4262FA8607C}" destId="{6EF35120-86EB-4049-B73D-7B3B47C4DA60}" srcOrd="5" destOrd="0" presId="urn:microsoft.com/office/officeart/2005/8/layout/orgChart1"/>
    <dgm:cxn modelId="{DBDAC6F2-CB64-4826-80C3-62C374A68542}" type="presParOf" srcId="{6EF35120-86EB-4049-B73D-7B3B47C4DA60}" destId="{E10EA713-C780-476A-9C8A-34C0985921CC}" srcOrd="0" destOrd="0" presId="urn:microsoft.com/office/officeart/2005/8/layout/orgChart1"/>
    <dgm:cxn modelId="{420C9BBA-4F9C-429B-900D-A2D6BE170F83}" type="presParOf" srcId="{E10EA713-C780-476A-9C8A-34C0985921CC}" destId="{ED491792-D310-4B0B-8B71-A8AE8DDF64FC}" srcOrd="0" destOrd="0" presId="urn:microsoft.com/office/officeart/2005/8/layout/orgChart1"/>
    <dgm:cxn modelId="{C8DC0119-BB7D-4DE4-9747-3FCCBA327B02}" type="presParOf" srcId="{E10EA713-C780-476A-9C8A-34C0985921CC}" destId="{CF798D46-77A6-43F4-B0E7-2E2495123984}" srcOrd="1" destOrd="0" presId="urn:microsoft.com/office/officeart/2005/8/layout/orgChart1"/>
    <dgm:cxn modelId="{187947F7-8018-4C9C-8019-73F76ACE9858}" type="presParOf" srcId="{6EF35120-86EB-4049-B73D-7B3B47C4DA60}" destId="{DC9DB699-F297-4AB4-8752-439B40A6A7C8}" srcOrd="1" destOrd="0" presId="urn:microsoft.com/office/officeart/2005/8/layout/orgChart1"/>
    <dgm:cxn modelId="{14A2E402-65C7-4054-A108-6CF99FE8C9FC}" type="presParOf" srcId="{6EF35120-86EB-4049-B73D-7B3B47C4DA60}" destId="{6F3E859C-E0E5-473A-BECF-3D6CBD380E67}" srcOrd="2" destOrd="0" presId="urn:microsoft.com/office/officeart/2005/8/layout/orgChart1"/>
    <dgm:cxn modelId="{8CFEC8C1-DDC5-4119-B4EB-6B7C4983E2D0}" type="presParOf" srcId="{B9B81F74-8383-45F0-B948-C4262FA8607C}" destId="{69F76129-56B1-4E9E-8C67-FF893A1277FC}" srcOrd="6" destOrd="0" presId="urn:microsoft.com/office/officeart/2005/8/layout/orgChart1"/>
    <dgm:cxn modelId="{9F233504-E3DB-46B9-963D-FCBAF59C7F8A}" type="presParOf" srcId="{B9B81F74-8383-45F0-B948-C4262FA8607C}" destId="{265E174E-471D-41D9-9C2D-123918B4BFE9}" srcOrd="7" destOrd="0" presId="urn:microsoft.com/office/officeart/2005/8/layout/orgChart1"/>
    <dgm:cxn modelId="{D9619FAC-7376-4AED-BB38-4C6D0842979F}" type="presParOf" srcId="{265E174E-471D-41D9-9C2D-123918B4BFE9}" destId="{903D509C-CE72-44EB-AD73-BFFF45CED951}" srcOrd="0" destOrd="0" presId="urn:microsoft.com/office/officeart/2005/8/layout/orgChart1"/>
    <dgm:cxn modelId="{CC2A09B1-D6B0-4CCF-8F96-77C75DB53821}" type="presParOf" srcId="{903D509C-CE72-44EB-AD73-BFFF45CED951}" destId="{A893F3B6-51CC-4582-8675-6E2984AF57DC}" srcOrd="0" destOrd="0" presId="urn:microsoft.com/office/officeart/2005/8/layout/orgChart1"/>
    <dgm:cxn modelId="{03DC6FD7-94B0-46ED-B21A-1C277CBB353B}" type="presParOf" srcId="{903D509C-CE72-44EB-AD73-BFFF45CED951}" destId="{D4E7998B-54B9-4287-AA15-7E39DFBBEF06}" srcOrd="1" destOrd="0" presId="urn:microsoft.com/office/officeart/2005/8/layout/orgChart1"/>
    <dgm:cxn modelId="{98A49536-3B35-4AA0-9932-ED9588DE01CA}" type="presParOf" srcId="{265E174E-471D-41D9-9C2D-123918B4BFE9}" destId="{8670C820-6C22-4024-A6FD-E3577CE59267}" srcOrd="1" destOrd="0" presId="urn:microsoft.com/office/officeart/2005/8/layout/orgChart1"/>
    <dgm:cxn modelId="{24E6C85C-D34B-42B4-ACBA-1AF9126CDE60}" type="presParOf" srcId="{265E174E-471D-41D9-9C2D-123918B4BFE9}" destId="{50047526-4F70-47E8-8961-70EE860972FE}" srcOrd="2" destOrd="0" presId="urn:microsoft.com/office/officeart/2005/8/layout/orgChart1"/>
    <dgm:cxn modelId="{AC4098FB-B016-46B9-B002-B51A6005BA9C}" type="presParOf" srcId="{425C6B8C-AC8B-48FB-84AC-EA095CA95766}" destId="{A6FF5C11-C323-4443-9A0C-E725B83AC58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F876-AE04-4660-9038-49E0B61B0782}"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en-GB"/>
        </a:p>
      </dgm:t>
    </dgm:pt>
    <dgm:pt modelId="{E22459A2-F965-4D1E-8DC6-5E293FEAE106}">
      <dgm:prSet phldrT="[Text]"/>
      <dgm:spPr/>
      <dgm:t>
        <a:bodyPr/>
        <a:lstStyle/>
        <a:p>
          <a:r>
            <a:rPr lang="en-GB" dirty="0" smtClean="0"/>
            <a:t>lib/</a:t>
          </a:r>
          <a:endParaRPr lang="en-GB" dirty="0"/>
        </a:p>
      </dgm:t>
    </dgm:pt>
    <dgm:pt modelId="{A8BDFB0B-78FD-4866-A31B-D725435B7DCC}" type="parTrans" cxnId="{6B420D22-5C7E-4E15-89FC-1E2E61D07FFF}">
      <dgm:prSet/>
      <dgm:spPr/>
      <dgm:t>
        <a:bodyPr/>
        <a:lstStyle/>
        <a:p>
          <a:endParaRPr lang="en-GB"/>
        </a:p>
      </dgm:t>
    </dgm:pt>
    <dgm:pt modelId="{B9E33BC1-1B43-448B-8FA8-839379A07E6C}" type="sibTrans" cxnId="{6B420D22-5C7E-4E15-89FC-1E2E61D07FFF}">
      <dgm:prSet/>
      <dgm:spPr/>
      <dgm:t>
        <a:bodyPr/>
        <a:lstStyle/>
        <a:p>
          <a:endParaRPr lang="en-GB"/>
        </a:p>
      </dgm:t>
    </dgm:pt>
    <dgm:pt modelId="{35DEF7F7-DE1B-4ACF-ABF7-6D203EFB6B55}">
      <dgm:prSet phldrT="[Text]"/>
      <dgm:spPr>
        <a:ln>
          <a:solidFill>
            <a:srgbClr val="00B050"/>
          </a:solidFill>
        </a:ln>
      </dgm:spPr>
      <dgm:t>
        <a:bodyPr/>
        <a:lstStyle/>
        <a:p>
          <a:r>
            <a:rPr lang="en-GB" dirty="0" err="1" smtClean="0"/>
            <a:t>src</a:t>
          </a:r>
          <a:r>
            <a:rPr lang="en-GB" dirty="0" smtClean="0"/>
            <a:t>/</a:t>
          </a:r>
          <a:endParaRPr lang="en-GB" dirty="0"/>
        </a:p>
      </dgm:t>
    </dgm:pt>
    <dgm:pt modelId="{275D041F-C0BE-45CE-8E17-8D358699CDB0}" type="parTrans" cxnId="{FB8FD526-C9C7-48A2-8527-C391EA766989}">
      <dgm:prSet/>
      <dgm:spPr/>
      <dgm:t>
        <a:bodyPr/>
        <a:lstStyle/>
        <a:p>
          <a:endParaRPr lang="en-GB"/>
        </a:p>
      </dgm:t>
    </dgm:pt>
    <dgm:pt modelId="{14E546FF-69C7-4A99-9290-7BD5ED6365D8}" type="sibTrans" cxnId="{FB8FD526-C9C7-48A2-8527-C391EA766989}">
      <dgm:prSet/>
      <dgm:spPr/>
      <dgm:t>
        <a:bodyPr/>
        <a:lstStyle/>
        <a:p>
          <a:endParaRPr lang="en-GB"/>
        </a:p>
      </dgm:t>
    </dgm:pt>
    <dgm:pt modelId="{02E3CDD7-30FB-46F4-9C89-37BC5A7A42F1}">
      <dgm:prSet phldrT="[Text]"/>
      <dgm:spPr/>
      <dgm:t>
        <a:bodyPr/>
        <a:lstStyle/>
        <a:p>
          <a:r>
            <a:rPr lang="en-GB" dirty="0" smtClean="0"/>
            <a:t>linux64/</a:t>
          </a:r>
          <a:endParaRPr lang="en-GB" dirty="0"/>
        </a:p>
      </dgm:t>
    </dgm:pt>
    <dgm:pt modelId="{95286C16-5C78-4114-B470-B6994D471594}" type="parTrans" cxnId="{95A86F61-777F-453B-8F34-7DDD0782FE89}">
      <dgm:prSet/>
      <dgm:spPr/>
      <dgm:t>
        <a:bodyPr/>
        <a:lstStyle/>
        <a:p>
          <a:endParaRPr lang="en-GB"/>
        </a:p>
      </dgm:t>
    </dgm:pt>
    <dgm:pt modelId="{293CA2F7-9690-4298-A75A-B041A323FE31}" type="sibTrans" cxnId="{95A86F61-777F-453B-8F34-7DDD0782FE89}">
      <dgm:prSet/>
      <dgm:spPr/>
      <dgm:t>
        <a:bodyPr/>
        <a:lstStyle/>
        <a:p>
          <a:endParaRPr lang="en-GB"/>
        </a:p>
      </dgm:t>
    </dgm:pt>
    <dgm:pt modelId="{D8234DDE-8692-4892-A7DC-9FA97FA47978}">
      <dgm:prSet phldrT="[Text]"/>
      <dgm:spPr/>
      <dgm:t>
        <a:bodyPr/>
        <a:lstStyle/>
        <a:p>
          <a:r>
            <a:rPr lang="en-GB" dirty="0" err="1" smtClean="0"/>
            <a:t>fortran</a:t>
          </a:r>
          <a:r>
            <a:rPr lang="en-GB" dirty="0" smtClean="0"/>
            <a:t>/</a:t>
          </a:r>
          <a:endParaRPr lang="en-GB" dirty="0"/>
        </a:p>
      </dgm:t>
    </dgm:pt>
    <dgm:pt modelId="{155F34DD-E2D7-4072-B9C2-AEEDAA57A693}" type="parTrans" cxnId="{668407F5-B7C1-4C11-8301-69C3C3D3B908}">
      <dgm:prSet/>
      <dgm:spPr/>
      <dgm:t>
        <a:bodyPr/>
        <a:lstStyle/>
        <a:p>
          <a:endParaRPr lang="en-GB"/>
        </a:p>
      </dgm:t>
    </dgm:pt>
    <dgm:pt modelId="{04A26C63-0E13-45E7-9DDC-5EB6F139CCAC}" type="sibTrans" cxnId="{668407F5-B7C1-4C11-8301-69C3C3D3B908}">
      <dgm:prSet/>
      <dgm:spPr/>
      <dgm:t>
        <a:bodyPr/>
        <a:lstStyle/>
        <a:p>
          <a:endParaRPr lang="en-GB"/>
        </a:p>
      </dgm:t>
    </dgm:pt>
    <dgm:pt modelId="{25C78067-AFE1-4794-81FA-D933F2EC4A0D}">
      <dgm:prSet phldrT="[Text]"/>
      <dgm:spPr/>
      <dgm:t>
        <a:bodyPr/>
        <a:lstStyle/>
        <a:p>
          <a:r>
            <a:rPr lang="en-GB" dirty="0" smtClean="0"/>
            <a:t>main/</a:t>
          </a:r>
          <a:endParaRPr lang="en-GB" dirty="0"/>
        </a:p>
      </dgm:t>
    </dgm:pt>
    <dgm:pt modelId="{877C018D-BD80-4651-9CE3-10BEA209DF9B}" type="parTrans" cxnId="{12C9011C-FD65-486D-8B04-E9C21F0520AD}">
      <dgm:prSet/>
      <dgm:spPr/>
      <dgm:t>
        <a:bodyPr/>
        <a:lstStyle/>
        <a:p>
          <a:endParaRPr lang="en-GB"/>
        </a:p>
      </dgm:t>
    </dgm:pt>
    <dgm:pt modelId="{AB1A6F05-62B9-4287-BFE7-447F668EB39D}" type="sibTrans" cxnId="{12C9011C-FD65-486D-8B04-E9C21F0520AD}">
      <dgm:prSet/>
      <dgm:spPr/>
      <dgm:t>
        <a:bodyPr/>
        <a:lstStyle/>
        <a:p>
          <a:endParaRPr lang="en-GB"/>
        </a:p>
      </dgm:t>
    </dgm:pt>
    <dgm:pt modelId="{A6E89C9C-33F4-47C0-9CBE-E0CD0007F4EB}">
      <dgm:prSet phldrT="[Text]"/>
      <dgm:spPr>
        <a:ln>
          <a:solidFill>
            <a:srgbClr val="00B050"/>
          </a:solidFill>
        </a:ln>
      </dgm:spPr>
      <dgm:t>
        <a:bodyPr/>
        <a:lstStyle/>
        <a:p>
          <a:r>
            <a:rPr lang="en-GB" dirty="0" smtClean="0"/>
            <a:t>install/</a:t>
          </a:r>
          <a:endParaRPr lang="en-GB" dirty="0"/>
        </a:p>
      </dgm:t>
    </dgm:pt>
    <dgm:pt modelId="{81B21DE0-A8E6-4FB9-88E8-A6D3DA43B2BB}" type="parTrans" cxnId="{020562CA-BC92-4000-9F53-E60F44A326A2}">
      <dgm:prSet/>
      <dgm:spPr/>
      <dgm:t>
        <a:bodyPr/>
        <a:lstStyle/>
        <a:p>
          <a:endParaRPr lang="en-GB"/>
        </a:p>
      </dgm:t>
    </dgm:pt>
    <dgm:pt modelId="{3D9267C2-7768-4652-A24E-62EA826E532B}" type="sibTrans" cxnId="{020562CA-BC92-4000-9F53-E60F44A326A2}">
      <dgm:prSet/>
      <dgm:spPr/>
      <dgm:t>
        <a:bodyPr/>
        <a:lstStyle/>
        <a:p>
          <a:endParaRPr lang="en-GB"/>
        </a:p>
      </dgm:t>
    </dgm:pt>
    <dgm:pt modelId="{395F61B3-97CF-40A1-986F-70957DDE4AE4}">
      <dgm:prSet phldrT="[Text]"/>
      <dgm:spPr/>
      <dgm:t>
        <a:bodyPr/>
        <a:lstStyle/>
        <a:p>
          <a:r>
            <a:rPr lang="en-GB" dirty="0" smtClean="0"/>
            <a:t>bin/</a:t>
          </a:r>
          <a:endParaRPr lang="en-GB" dirty="0"/>
        </a:p>
      </dgm:t>
    </dgm:pt>
    <dgm:pt modelId="{9EE07574-82F6-4C9E-A423-11A03DE03337}" type="parTrans" cxnId="{8749ED34-878A-4D8F-952D-2E3F5E317A55}">
      <dgm:prSet/>
      <dgm:spPr/>
      <dgm:t>
        <a:bodyPr/>
        <a:lstStyle/>
        <a:p>
          <a:endParaRPr lang="en-GB"/>
        </a:p>
      </dgm:t>
    </dgm:pt>
    <dgm:pt modelId="{5A1B641E-3492-4EBC-8D31-D13AA578C204}" type="sibTrans" cxnId="{8749ED34-878A-4D8F-952D-2E3F5E317A55}">
      <dgm:prSet/>
      <dgm:spPr/>
      <dgm:t>
        <a:bodyPr/>
        <a:lstStyle/>
        <a:p>
          <a:endParaRPr lang="en-GB"/>
        </a:p>
      </dgm:t>
    </dgm:pt>
    <dgm:pt modelId="{7F99B440-F254-4541-9766-2577014A6D7C}">
      <dgm:prSet phldrT="[Text]"/>
      <dgm:spPr>
        <a:ln>
          <a:solidFill>
            <a:srgbClr val="FF0000"/>
          </a:solidFill>
        </a:ln>
      </dgm:spPr>
      <dgm:t>
        <a:bodyPr/>
        <a:lstStyle/>
        <a:p>
          <a:r>
            <a:rPr lang="en-GB" dirty="0" smtClean="0">
              <a:solidFill>
                <a:schemeClr val="tx1"/>
              </a:solidFill>
            </a:rPr>
            <a:t>wrapper/</a:t>
          </a:r>
          <a:endParaRPr lang="en-GB" dirty="0">
            <a:solidFill>
              <a:schemeClr val="tx1"/>
            </a:solidFill>
          </a:endParaRPr>
        </a:p>
      </dgm:t>
    </dgm:pt>
    <dgm:pt modelId="{9EF4CFD3-9357-44BB-96DF-DC9CB8DFFCFD}" type="parTrans" cxnId="{034290B1-13C2-4CEE-90B5-4763403E4127}">
      <dgm:prSet/>
      <dgm:spPr/>
      <dgm:t>
        <a:bodyPr/>
        <a:lstStyle/>
        <a:p>
          <a:endParaRPr lang="en-GB"/>
        </a:p>
      </dgm:t>
    </dgm:pt>
    <dgm:pt modelId="{0CFA7926-BB2F-4ECD-AE18-A63A6EAEB7DB}" type="sibTrans" cxnId="{034290B1-13C2-4CEE-90B5-4763403E4127}">
      <dgm:prSet/>
      <dgm:spPr/>
      <dgm:t>
        <a:bodyPr/>
        <a:lstStyle/>
        <a:p>
          <a:endParaRPr lang="en-GB"/>
        </a:p>
      </dgm:t>
    </dgm:pt>
    <dgm:pt modelId="{40E5444A-F173-4E04-BEA5-D25451B46A66}" type="pres">
      <dgm:prSet presAssocID="{6ADBF876-AE04-4660-9038-49E0B61B0782}" presName="hierChild1" presStyleCnt="0">
        <dgm:presLayoutVars>
          <dgm:orgChart val="1"/>
          <dgm:chPref val="1"/>
          <dgm:dir/>
          <dgm:animOne val="branch"/>
          <dgm:animLvl val="lvl"/>
          <dgm:resizeHandles/>
        </dgm:presLayoutVars>
      </dgm:prSet>
      <dgm:spPr/>
      <dgm:t>
        <a:bodyPr/>
        <a:lstStyle/>
        <a:p>
          <a:endParaRPr lang="en-GB"/>
        </a:p>
      </dgm:t>
    </dgm:pt>
    <dgm:pt modelId="{45FF9D5F-62F0-4CC0-97FC-261A31507786}" type="pres">
      <dgm:prSet presAssocID="{E22459A2-F965-4D1E-8DC6-5E293FEAE106}" presName="hierRoot1" presStyleCnt="0">
        <dgm:presLayoutVars>
          <dgm:hierBranch val="init"/>
        </dgm:presLayoutVars>
      </dgm:prSet>
      <dgm:spPr/>
    </dgm:pt>
    <dgm:pt modelId="{C89472B4-494E-459D-A94D-B217C9C2AD1A}" type="pres">
      <dgm:prSet presAssocID="{E22459A2-F965-4D1E-8DC6-5E293FEAE106}" presName="rootComposite1" presStyleCnt="0"/>
      <dgm:spPr/>
    </dgm:pt>
    <dgm:pt modelId="{279CE6B9-C57C-4289-8D67-CD117832EC95}" type="pres">
      <dgm:prSet presAssocID="{E22459A2-F965-4D1E-8DC6-5E293FEAE106}" presName="rootText1" presStyleLbl="node0" presStyleIdx="0" presStyleCnt="2">
        <dgm:presLayoutVars>
          <dgm:chPref val="3"/>
        </dgm:presLayoutVars>
      </dgm:prSet>
      <dgm:spPr/>
      <dgm:t>
        <a:bodyPr/>
        <a:lstStyle/>
        <a:p>
          <a:endParaRPr lang="en-GB"/>
        </a:p>
      </dgm:t>
    </dgm:pt>
    <dgm:pt modelId="{3C538A66-13DF-4329-9B3C-A82A51781F2C}" type="pres">
      <dgm:prSet presAssocID="{E22459A2-F965-4D1E-8DC6-5E293FEAE106}" presName="rootConnector1" presStyleLbl="node1" presStyleIdx="0" presStyleCnt="0"/>
      <dgm:spPr/>
      <dgm:t>
        <a:bodyPr/>
        <a:lstStyle/>
        <a:p>
          <a:endParaRPr lang="en-GB"/>
        </a:p>
      </dgm:t>
    </dgm:pt>
    <dgm:pt modelId="{6254839C-88EB-4999-AA50-BCD085117D4D}" type="pres">
      <dgm:prSet presAssocID="{E22459A2-F965-4D1E-8DC6-5E293FEAE106}" presName="hierChild2" presStyleCnt="0"/>
      <dgm:spPr/>
    </dgm:pt>
    <dgm:pt modelId="{35A6ADA5-212C-402B-9E3C-4CCAF4AD1A59}" type="pres">
      <dgm:prSet presAssocID="{275D041F-C0BE-45CE-8E17-8D358699CDB0}" presName="Name37" presStyleLbl="parChTrans1D2" presStyleIdx="0" presStyleCnt="6"/>
      <dgm:spPr/>
      <dgm:t>
        <a:bodyPr/>
        <a:lstStyle/>
        <a:p>
          <a:endParaRPr lang="en-GB"/>
        </a:p>
      </dgm:t>
    </dgm:pt>
    <dgm:pt modelId="{EEBF5BD2-1012-4037-9514-5F84F05CE425}" type="pres">
      <dgm:prSet presAssocID="{35DEF7F7-DE1B-4ACF-ABF7-6D203EFB6B55}" presName="hierRoot2" presStyleCnt="0">
        <dgm:presLayoutVars>
          <dgm:hierBranch val="init"/>
        </dgm:presLayoutVars>
      </dgm:prSet>
      <dgm:spPr/>
    </dgm:pt>
    <dgm:pt modelId="{8DC9DBA9-DF53-4AB9-B918-7D88CDB50564}" type="pres">
      <dgm:prSet presAssocID="{35DEF7F7-DE1B-4ACF-ABF7-6D203EFB6B55}" presName="rootComposite" presStyleCnt="0"/>
      <dgm:spPr/>
    </dgm:pt>
    <dgm:pt modelId="{B65853C6-F304-4C73-9001-B67EC20D1B1B}" type="pres">
      <dgm:prSet presAssocID="{35DEF7F7-DE1B-4ACF-ABF7-6D203EFB6B55}" presName="rootText" presStyleLbl="node2" presStyleIdx="0" presStyleCnt="6">
        <dgm:presLayoutVars>
          <dgm:chPref val="3"/>
        </dgm:presLayoutVars>
      </dgm:prSet>
      <dgm:spPr/>
      <dgm:t>
        <a:bodyPr/>
        <a:lstStyle/>
        <a:p>
          <a:endParaRPr lang="en-GB"/>
        </a:p>
      </dgm:t>
    </dgm:pt>
    <dgm:pt modelId="{76B0D635-F4C8-49A9-A047-814DD5B8CB00}" type="pres">
      <dgm:prSet presAssocID="{35DEF7F7-DE1B-4ACF-ABF7-6D203EFB6B55}" presName="rootConnector" presStyleLbl="node2" presStyleIdx="0" presStyleCnt="6"/>
      <dgm:spPr/>
      <dgm:t>
        <a:bodyPr/>
        <a:lstStyle/>
        <a:p>
          <a:endParaRPr lang="en-GB"/>
        </a:p>
      </dgm:t>
    </dgm:pt>
    <dgm:pt modelId="{02ECBCEC-DCE3-4CFA-98A2-D3035CFB85C4}" type="pres">
      <dgm:prSet presAssocID="{35DEF7F7-DE1B-4ACF-ABF7-6D203EFB6B55}" presName="hierChild4" presStyleCnt="0"/>
      <dgm:spPr/>
    </dgm:pt>
    <dgm:pt modelId="{93C6E924-D31A-4B37-8008-207C3238CD01}" type="pres">
      <dgm:prSet presAssocID="{35DEF7F7-DE1B-4ACF-ABF7-6D203EFB6B55}" presName="hierChild5" presStyleCnt="0"/>
      <dgm:spPr/>
    </dgm:pt>
    <dgm:pt modelId="{618475E5-152F-47E7-B444-0191F96DD266}" type="pres">
      <dgm:prSet presAssocID="{95286C16-5C78-4114-B470-B6994D471594}" presName="Name37" presStyleLbl="parChTrans1D2" presStyleIdx="1" presStyleCnt="6"/>
      <dgm:spPr/>
      <dgm:t>
        <a:bodyPr/>
        <a:lstStyle/>
        <a:p>
          <a:endParaRPr lang="en-GB"/>
        </a:p>
      </dgm:t>
    </dgm:pt>
    <dgm:pt modelId="{36D62928-91E8-4477-B241-4BE13145F0A7}" type="pres">
      <dgm:prSet presAssocID="{02E3CDD7-30FB-46F4-9C89-37BC5A7A42F1}" presName="hierRoot2" presStyleCnt="0">
        <dgm:presLayoutVars>
          <dgm:hierBranch val="init"/>
        </dgm:presLayoutVars>
      </dgm:prSet>
      <dgm:spPr/>
    </dgm:pt>
    <dgm:pt modelId="{52098C61-BE30-4856-B3F9-69E1F72D159A}" type="pres">
      <dgm:prSet presAssocID="{02E3CDD7-30FB-46F4-9C89-37BC5A7A42F1}" presName="rootComposite" presStyleCnt="0"/>
      <dgm:spPr/>
    </dgm:pt>
    <dgm:pt modelId="{1300C37C-F233-49CB-AF17-FA1C06F93E4C}" type="pres">
      <dgm:prSet presAssocID="{02E3CDD7-30FB-46F4-9C89-37BC5A7A42F1}" presName="rootText" presStyleLbl="node2" presStyleIdx="1" presStyleCnt="6">
        <dgm:presLayoutVars>
          <dgm:chPref val="3"/>
        </dgm:presLayoutVars>
      </dgm:prSet>
      <dgm:spPr/>
      <dgm:t>
        <a:bodyPr/>
        <a:lstStyle/>
        <a:p>
          <a:endParaRPr lang="en-GB"/>
        </a:p>
      </dgm:t>
    </dgm:pt>
    <dgm:pt modelId="{8F98BD12-7266-4F84-98B4-AEA8625BE02A}" type="pres">
      <dgm:prSet presAssocID="{02E3CDD7-30FB-46F4-9C89-37BC5A7A42F1}" presName="rootConnector" presStyleLbl="node2" presStyleIdx="1" presStyleCnt="6"/>
      <dgm:spPr/>
      <dgm:t>
        <a:bodyPr/>
        <a:lstStyle/>
        <a:p>
          <a:endParaRPr lang="en-GB"/>
        </a:p>
      </dgm:t>
    </dgm:pt>
    <dgm:pt modelId="{F7283900-DCAA-4AD7-95C5-781723CBF89D}" type="pres">
      <dgm:prSet presAssocID="{02E3CDD7-30FB-46F4-9C89-37BC5A7A42F1}" presName="hierChild4" presStyleCnt="0"/>
      <dgm:spPr/>
    </dgm:pt>
    <dgm:pt modelId="{D2B799FE-B192-4AE8-BE24-842652D977DA}" type="pres">
      <dgm:prSet presAssocID="{02E3CDD7-30FB-46F4-9C89-37BC5A7A42F1}" presName="hierChild5" presStyleCnt="0"/>
      <dgm:spPr/>
    </dgm:pt>
    <dgm:pt modelId="{E4898358-71C1-4F2D-88AD-C70438050EE2}" type="pres">
      <dgm:prSet presAssocID="{E22459A2-F965-4D1E-8DC6-5E293FEAE106}" presName="hierChild3" presStyleCnt="0"/>
      <dgm:spPr/>
    </dgm:pt>
    <dgm:pt modelId="{425C6B8C-AC8B-48FB-84AC-EA095CA95766}" type="pres">
      <dgm:prSet presAssocID="{D8234DDE-8692-4892-A7DC-9FA97FA47978}" presName="hierRoot1" presStyleCnt="0">
        <dgm:presLayoutVars>
          <dgm:hierBranch val="init"/>
        </dgm:presLayoutVars>
      </dgm:prSet>
      <dgm:spPr/>
    </dgm:pt>
    <dgm:pt modelId="{CC0ADFAD-E583-4136-8742-BB7DA9FC76CB}" type="pres">
      <dgm:prSet presAssocID="{D8234DDE-8692-4892-A7DC-9FA97FA47978}" presName="rootComposite1" presStyleCnt="0"/>
      <dgm:spPr/>
    </dgm:pt>
    <dgm:pt modelId="{C22552BB-D8F9-4E9D-A45F-7AD0188462A1}" type="pres">
      <dgm:prSet presAssocID="{D8234DDE-8692-4892-A7DC-9FA97FA47978}" presName="rootText1" presStyleLbl="node0" presStyleIdx="1" presStyleCnt="2">
        <dgm:presLayoutVars>
          <dgm:chPref val="3"/>
        </dgm:presLayoutVars>
      </dgm:prSet>
      <dgm:spPr/>
      <dgm:t>
        <a:bodyPr/>
        <a:lstStyle/>
        <a:p>
          <a:endParaRPr lang="en-GB"/>
        </a:p>
      </dgm:t>
    </dgm:pt>
    <dgm:pt modelId="{478DFDF1-5F32-49FA-B247-5DDD8FD05002}" type="pres">
      <dgm:prSet presAssocID="{D8234DDE-8692-4892-A7DC-9FA97FA47978}" presName="rootConnector1" presStyleLbl="node1" presStyleIdx="0" presStyleCnt="0"/>
      <dgm:spPr/>
      <dgm:t>
        <a:bodyPr/>
        <a:lstStyle/>
        <a:p>
          <a:endParaRPr lang="en-GB"/>
        </a:p>
      </dgm:t>
    </dgm:pt>
    <dgm:pt modelId="{B9B81F74-8383-45F0-B948-C4262FA8607C}" type="pres">
      <dgm:prSet presAssocID="{D8234DDE-8692-4892-A7DC-9FA97FA47978}" presName="hierChild2" presStyleCnt="0"/>
      <dgm:spPr/>
    </dgm:pt>
    <dgm:pt modelId="{DA216395-832B-4FC6-9528-403F71DB4BFF}" type="pres">
      <dgm:prSet presAssocID="{877C018D-BD80-4651-9CE3-10BEA209DF9B}" presName="Name37" presStyleLbl="parChTrans1D2" presStyleIdx="2" presStyleCnt="6"/>
      <dgm:spPr/>
      <dgm:t>
        <a:bodyPr/>
        <a:lstStyle/>
        <a:p>
          <a:endParaRPr lang="en-GB"/>
        </a:p>
      </dgm:t>
    </dgm:pt>
    <dgm:pt modelId="{C2C1A62F-6E16-4D31-AFA1-C44382AC02AF}" type="pres">
      <dgm:prSet presAssocID="{25C78067-AFE1-4794-81FA-D933F2EC4A0D}" presName="hierRoot2" presStyleCnt="0">
        <dgm:presLayoutVars>
          <dgm:hierBranch val="init"/>
        </dgm:presLayoutVars>
      </dgm:prSet>
      <dgm:spPr/>
    </dgm:pt>
    <dgm:pt modelId="{75A269D4-54F9-40C9-96F4-4FFCFC068112}" type="pres">
      <dgm:prSet presAssocID="{25C78067-AFE1-4794-81FA-D933F2EC4A0D}" presName="rootComposite" presStyleCnt="0"/>
      <dgm:spPr/>
    </dgm:pt>
    <dgm:pt modelId="{54D2F499-43FA-44CE-A9E5-9C34187FB9F4}" type="pres">
      <dgm:prSet presAssocID="{25C78067-AFE1-4794-81FA-D933F2EC4A0D}" presName="rootText" presStyleLbl="node2" presStyleIdx="2" presStyleCnt="6">
        <dgm:presLayoutVars>
          <dgm:chPref val="3"/>
        </dgm:presLayoutVars>
      </dgm:prSet>
      <dgm:spPr/>
      <dgm:t>
        <a:bodyPr/>
        <a:lstStyle/>
        <a:p>
          <a:endParaRPr lang="en-GB"/>
        </a:p>
      </dgm:t>
    </dgm:pt>
    <dgm:pt modelId="{FBB6C4B5-8EFF-4C1F-A8EE-35BF7226BE92}" type="pres">
      <dgm:prSet presAssocID="{25C78067-AFE1-4794-81FA-D933F2EC4A0D}" presName="rootConnector" presStyleLbl="node2" presStyleIdx="2" presStyleCnt="6"/>
      <dgm:spPr/>
      <dgm:t>
        <a:bodyPr/>
        <a:lstStyle/>
        <a:p>
          <a:endParaRPr lang="en-GB"/>
        </a:p>
      </dgm:t>
    </dgm:pt>
    <dgm:pt modelId="{383AE2C5-C127-4E9A-AD14-8B71C4FF2FB5}" type="pres">
      <dgm:prSet presAssocID="{25C78067-AFE1-4794-81FA-D933F2EC4A0D}" presName="hierChild4" presStyleCnt="0"/>
      <dgm:spPr/>
    </dgm:pt>
    <dgm:pt modelId="{26D5F6FB-03E3-4747-9B74-EAF240E37CBD}" type="pres">
      <dgm:prSet presAssocID="{25C78067-AFE1-4794-81FA-D933F2EC4A0D}" presName="hierChild5" presStyleCnt="0"/>
      <dgm:spPr/>
    </dgm:pt>
    <dgm:pt modelId="{832CD029-3C6D-4564-9842-5142899C82B0}" type="pres">
      <dgm:prSet presAssocID="{81B21DE0-A8E6-4FB9-88E8-A6D3DA43B2BB}" presName="Name37" presStyleLbl="parChTrans1D2" presStyleIdx="3" presStyleCnt="6"/>
      <dgm:spPr/>
      <dgm:t>
        <a:bodyPr/>
        <a:lstStyle/>
        <a:p>
          <a:endParaRPr lang="en-GB"/>
        </a:p>
      </dgm:t>
    </dgm:pt>
    <dgm:pt modelId="{E3259296-F918-4523-8D53-B087AC28AF88}" type="pres">
      <dgm:prSet presAssocID="{A6E89C9C-33F4-47C0-9CBE-E0CD0007F4EB}" presName="hierRoot2" presStyleCnt="0">
        <dgm:presLayoutVars>
          <dgm:hierBranch val="init"/>
        </dgm:presLayoutVars>
      </dgm:prSet>
      <dgm:spPr/>
    </dgm:pt>
    <dgm:pt modelId="{11293404-B028-411A-B3D0-8B255C46087F}" type="pres">
      <dgm:prSet presAssocID="{A6E89C9C-33F4-47C0-9CBE-E0CD0007F4EB}" presName="rootComposite" presStyleCnt="0"/>
      <dgm:spPr/>
    </dgm:pt>
    <dgm:pt modelId="{FD4B8CCE-9067-4999-ACC7-FB8EBE1B6DC2}" type="pres">
      <dgm:prSet presAssocID="{A6E89C9C-33F4-47C0-9CBE-E0CD0007F4EB}" presName="rootText" presStyleLbl="node2" presStyleIdx="3" presStyleCnt="6">
        <dgm:presLayoutVars>
          <dgm:chPref val="3"/>
        </dgm:presLayoutVars>
      </dgm:prSet>
      <dgm:spPr/>
      <dgm:t>
        <a:bodyPr/>
        <a:lstStyle/>
        <a:p>
          <a:endParaRPr lang="en-GB"/>
        </a:p>
      </dgm:t>
    </dgm:pt>
    <dgm:pt modelId="{844487D0-FB72-406C-8129-7DC6F742F716}" type="pres">
      <dgm:prSet presAssocID="{A6E89C9C-33F4-47C0-9CBE-E0CD0007F4EB}" presName="rootConnector" presStyleLbl="node2" presStyleIdx="3" presStyleCnt="6"/>
      <dgm:spPr/>
      <dgm:t>
        <a:bodyPr/>
        <a:lstStyle/>
        <a:p>
          <a:endParaRPr lang="en-GB"/>
        </a:p>
      </dgm:t>
    </dgm:pt>
    <dgm:pt modelId="{64DE7C22-A6E8-4458-A5E7-E9256041BD2B}" type="pres">
      <dgm:prSet presAssocID="{A6E89C9C-33F4-47C0-9CBE-E0CD0007F4EB}" presName="hierChild4" presStyleCnt="0"/>
      <dgm:spPr/>
    </dgm:pt>
    <dgm:pt modelId="{B6149844-D40C-41AE-B0F4-C2DCA658C88F}" type="pres">
      <dgm:prSet presAssocID="{A6E89C9C-33F4-47C0-9CBE-E0CD0007F4EB}" presName="hierChild5" presStyleCnt="0"/>
      <dgm:spPr/>
    </dgm:pt>
    <dgm:pt modelId="{548D5828-F71C-4CD7-B110-B175F01A9B05}" type="pres">
      <dgm:prSet presAssocID="{9EE07574-82F6-4C9E-A423-11A03DE03337}" presName="Name37" presStyleLbl="parChTrans1D2" presStyleIdx="4" presStyleCnt="6"/>
      <dgm:spPr/>
      <dgm:t>
        <a:bodyPr/>
        <a:lstStyle/>
        <a:p>
          <a:endParaRPr lang="en-GB"/>
        </a:p>
      </dgm:t>
    </dgm:pt>
    <dgm:pt modelId="{6EF35120-86EB-4049-B73D-7B3B47C4DA60}" type="pres">
      <dgm:prSet presAssocID="{395F61B3-97CF-40A1-986F-70957DDE4AE4}" presName="hierRoot2" presStyleCnt="0">
        <dgm:presLayoutVars>
          <dgm:hierBranch val="init"/>
        </dgm:presLayoutVars>
      </dgm:prSet>
      <dgm:spPr/>
    </dgm:pt>
    <dgm:pt modelId="{E10EA713-C780-476A-9C8A-34C0985921CC}" type="pres">
      <dgm:prSet presAssocID="{395F61B3-97CF-40A1-986F-70957DDE4AE4}" presName="rootComposite" presStyleCnt="0"/>
      <dgm:spPr/>
    </dgm:pt>
    <dgm:pt modelId="{ED491792-D310-4B0B-8B71-A8AE8DDF64FC}" type="pres">
      <dgm:prSet presAssocID="{395F61B3-97CF-40A1-986F-70957DDE4AE4}" presName="rootText" presStyleLbl="node2" presStyleIdx="4" presStyleCnt="6">
        <dgm:presLayoutVars>
          <dgm:chPref val="3"/>
        </dgm:presLayoutVars>
      </dgm:prSet>
      <dgm:spPr/>
      <dgm:t>
        <a:bodyPr/>
        <a:lstStyle/>
        <a:p>
          <a:endParaRPr lang="en-GB"/>
        </a:p>
      </dgm:t>
    </dgm:pt>
    <dgm:pt modelId="{CF798D46-77A6-43F4-B0E7-2E2495123984}" type="pres">
      <dgm:prSet presAssocID="{395F61B3-97CF-40A1-986F-70957DDE4AE4}" presName="rootConnector" presStyleLbl="node2" presStyleIdx="4" presStyleCnt="6"/>
      <dgm:spPr/>
      <dgm:t>
        <a:bodyPr/>
        <a:lstStyle/>
        <a:p>
          <a:endParaRPr lang="en-GB"/>
        </a:p>
      </dgm:t>
    </dgm:pt>
    <dgm:pt modelId="{DC9DB699-F297-4AB4-8752-439B40A6A7C8}" type="pres">
      <dgm:prSet presAssocID="{395F61B3-97CF-40A1-986F-70957DDE4AE4}" presName="hierChild4" presStyleCnt="0"/>
      <dgm:spPr/>
    </dgm:pt>
    <dgm:pt modelId="{6F3E859C-E0E5-473A-BECF-3D6CBD380E67}" type="pres">
      <dgm:prSet presAssocID="{395F61B3-97CF-40A1-986F-70957DDE4AE4}" presName="hierChild5" presStyleCnt="0"/>
      <dgm:spPr/>
    </dgm:pt>
    <dgm:pt modelId="{69F76129-56B1-4E9E-8C67-FF893A1277FC}" type="pres">
      <dgm:prSet presAssocID="{9EF4CFD3-9357-44BB-96DF-DC9CB8DFFCFD}" presName="Name37" presStyleLbl="parChTrans1D2" presStyleIdx="5" presStyleCnt="6"/>
      <dgm:spPr/>
      <dgm:t>
        <a:bodyPr/>
        <a:lstStyle/>
        <a:p>
          <a:endParaRPr lang="en-GB"/>
        </a:p>
      </dgm:t>
    </dgm:pt>
    <dgm:pt modelId="{265E174E-471D-41D9-9C2D-123918B4BFE9}" type="pres">
      <dgm:prSet presAssocID="{7F99B440-F254-4541-9766-2577014A6D7C}" presName="hierRoot2" presStyleCnt="0">
        <dgm:presLayoutVars>
          <dgm:hierBranch val="init"/>
        </dgm:presLayoutVars>
      </dgm:prSet>
      <dgm:spPr/>
    </dgm:pt>
    <dgm:pt modelId="{903D509C-CE72-44EB-AD73-BFFF45CED951}" type="pres">
      <dgm:prSet presAssocID="{7F99B440-F254-4541-9766-2577014A6D7C}" presName="rootComposite" presStyleCnt="0"/>
      <dgm:spPr/>
    </dgm:pt>
    <dgm:pt modelId="{A893F3B6-51CC-4582-8675-6E2984AF57DC}" type="pres">
      <dgm:prSet presAssocID="{7F99B440-F254-4541-9766-2577014A6D7C}" presName="rootText" presStyleLbl="node2" presStyleIdx="5" presStyleCnt="6">
        <dgm:presLayoutVars>
          <dgm:chPref val="3"/>
        </dgm:presLayoutVars>
      </dgm:prSet>
      <dgm:spPr/>
      <dgm:t>
        <a:bodyPr/>
        <a:lstStyle/>
        <a:p>
          <a:endParaRPr lang="en-GB"/>
        </a:p>
      </dgm:t>
    </dgm:pt>
    <dgm:pt modelId="{D4E7998B-54B9-4287-AA15-7E39DFBBEF06}" type="pres">
      <dgm:prSet presAssocID="{7F99B440-F254-4541-9766-2577014A6D7C}" presName="rootConnector" presStyleLbl="node2" presStyleIdx="5" presStyleCnt="6"/>
      <dgm:spPr/>
      <dgm:t>
        <a:bodyPr/>
        <a:lstStyle/>
        <a:p>
          <a:endParaRPr lang="en-GB"/>
        </a:p>
      </dgm:t>
    </dgm:pt>
    <dgm:pt modelId="{8670C820-6C22-4024-A6FD-E3577CE59267}" type="pres">
      <dgm:prSet presAssocID="{7F99B440-F254-4541-9766-2577014A6D7C}" presName="hierChild4" presStyleCnt="0"/>
      <dgm:spPr/>
    </dgm:pt>
    <dgm:pt modelId="{50047526-4F70-47E8-8961-70EE860972FE}" type="pres">
      <dgm:prSet presAssocID="{7F99B440-F254-4541-9766-2577014A6D7C}" presName="hierChild5" presStyleCnt="0"/>
      <dgm:spPr/>
    </dgm:pt>
    <dgm:pt modelId="{A6FF5C11-C323-4443-9A0C-E725B83AC589}" type="pres">
      <dgm:prSet presAssocID="{D8234DDE-8692-4892-A7DC-9FA97FA47978}" presName="hierChild3" presStyleCnt="0"/>
      <dgm:spPr/>
    </dgm:pt>
  </dgm:ptLst>
  <dgm:cxnLst>
    <dgm:cxn modelId="{6B420D22-5C7E-4E15-89FC-1E2E61D07FFF}" srcId="{6ADBF876-AE04-4660-9038-49E0B61B0782}" destId="{E22459A2-F965-4D1E-8DC6-5E293FEAE106}" srcOrd="0" destOrd="0" parTransId="{A8BDFB0B-78FD-4866-A31B-D725435B7DCC}" sibTransId="{B9E33BC1-1B43-448B-8FA8-839379A07E6C}"/>
    <dgm:cxn modelId="{95A86F61-777F-453B-8F34-7DDD0782FE89}" srcId="{E22459A2-F965-4D1E-8DC6-5E293FEAE106}" destId="{02E3CDD7-30FB-46F4-9C89-37BC5A7A42F1}" srcOrd="1" destOrd="0" parTransId="{95286C16-5C78-4114-B470-B6994D471594}" sibTransId="{293CA2F7-9690-4298-A75A-B041A323FE31}"/>
    <dgm:cxn modelId="{7B3F49CD-FD6D-4F27-ABA4-90C649E5382C}" type="presOf" srcId="{35DEF7F7-DE1B-4ACF-ABF7-6D203EFB6B55}" destId="{76B0D635-F4C8-49A9-A047-814DD5B8CB00}" srcOrd="1" destOrd="0" presId="urn:microsoft.com/office/officeart/2005/8/layout/orgChart1"/>
    <dgm:cxn modelId="{7128FE4E-5F36-4BE4-AA33-CD90C297F555}" type="presOf" srcId="{9EE07574-82F6-4C9E-A423-11A03DE03337}" destId="{548D5828-F71C-4CD7-B110-B175F01A9B05}" srcOrd="0" destOrd="0" presId="urn:microsoft.com/office/officeart/2005/8/layout/orgChart1"/>
    <dgm:cxn modelId="{12C9011C-FD65-486D-8B04-E9C21F0520AD}" srcId="{D8234DDE-8692-4892-A7DC-9FA97FA47978}" destId="{25C78067-AFE1-4794-81FA-D933F2EC4A0D}" srcOrd="0" destOrd="0" parTransId="{877C018D-BD80-4651-9CE3-10BEA209DF9B}" sibTransId="{AB1A6F05-62B9-4287-BFE7-447F668EB39D}"/>
    <dgm:cxn modelId="{AC31E309-2D9C-4D53-B701-290717669EA0}" type="presOf" srcId="{25C78067-AFE1-4794-81FA-D933F2EC4A0D}" destId="{FBB6C4B5-8EFF-4C1F-A8EE-35BF7226BE92}" srcOrd="1" destOrd="0" presId="urn:microsoft.com/office/officeart/2005/8/layout/orgChart1"/>
    <dgm:cxn modelId="{163B1E73-A575-40DC-AA8E-D9442C138AB6}" type="presOf" srcId="{E22459A2-F965-4D1E-8DC6-5E293FEAE106}" destId="{3C538A66-13DF-4329-9B3C-A82A51781F2C}" srcOrd="1" destOrd="0" presId="urn:microsoft.com/office/officeart/2005/8/layout/orgChart1"/>
    <dgm:cxn modelId="{3651504A-ABAD-479C-AC4D-EF0201138F87}" type="presOf" srcId="{E22459A2-F965-4D1E-8DC6-5E293FEAE106}" destId="{279CE6B9-C57C-4289-8D67-CD117832EC95}" srcOrd="0" destOrd="0" presId="urn:microsoft.com/office/officeart/2005/8/layout/orgChart1"/>
    <dgm:cxn modelId="{BF929F50-A13F-40CF-8A30-E901B6A79B23}" type="presOf" srcId="{81B21DE0-A8E6-4FB9-88E8-A6D3DA43B2BB}" destId="{832CD029-3C6D-4564-9842-5142899C82B0}" srcOrd="0" destOrd="0" presId="urn:microsoft.com/office/officeart/2005/8/layout/orgChart1"/>
    <dgm:cxn modelId="{A199E462-EEF7-40FA-8F5A-55546CC42D36}" type="presOf" srcId="{275D041F-C0BE-45CE-8E17-8D358699CDB0}" destId="{35A6ADA5-212C-402B-9E3C-4CCAF4AD1A59}" srcOrd="0" destOrd="0" presId="urn:microsoft.com/office/officeart/2005/8/layout/orgChart1"/>
    <dgm:cxn modelId="{1C4DC2D5-DB36-4E42-8AB3-BEEFD50B0F16}" type="presOf" srcId="{A6E89C9C-33F4-47C0-9CBE-E0CD0007F4EB}" destId="{844487D0-FB72-406C-8129-7DC6F742F716}" srcOrd="1" destOrd="0" presId="urn:microsoft.com/office/officeart/2005/8/layout/orgChart1"/>
    <dgm:cxn modelId="{1BF0BEDA-6A25-48D0-8007-9404A37CEC39}" type="presOf" srcId="{6ADBF876-AE04-4660-9038-49E0B61B0782}" destId="{40E5444A-F173-4E04-BEA5-D25451B46A66}" srcOrd="0" destOrd="0" presId="urn:microsoft.com/office/officeart/2005/8/layout/orgChart1"/>
    <dgm:cxn modelId="{034290B1-13C2-4CEE-90B5-4763403E4127}" srcId="{D8234DDE-8692-4892-A7DC-9FA97FA47978}" destId="{7F99B440-F254-4541-9766-2577014A6D7C}" srcOrd="3" destOrd="0" parTransId="{9EF4CFD3-9357-44BB-96DF-DC9CB8DFFCFD}" sibTransId="{0CFA7926-BB2F-4ECD-AE18-A63A6EAEB7DB}"/>
    <dgm:cxn modelId="{399DC2DD-9788-4E65-833B-0928594DA39F}" type="presOf" srcId="{02E3CDD7-30FB-46F4-9C89-37BC5A7A42F1}" destId="{1300C37C-F233-49CB-AF17-FA1C06F93E4C}" srcOrd="0" destOrd="0" presId="urn:microsoft.com/office/officeart/2005/8/layout/orgChart1"/>
    <dgm:cxn modelId="{F30D250C-6346-42B0-AC5C-8E6BD7B74579}" type="presOf" srcId="{395F61B3-97CF-40A1-986F-70957DDE4AE4}" destId="{CF798D46-77A6-43F4-B0E7-2E2495123984}" srcOrd="1" destOrd="0" presId="urn:microsoft.com/office/officeart/2005/8/layout/orgChart1"/>
    <dgm:cxn modelId="{E42FC4BE-CB6F-4280-BE72-5061B8952A85}" type="presOf" srcId="{7F99B440-F254-4541-9766-2577014A6D7C}" destId="{D4E7998B-54B9-4287-AA15-7E39DFBBEF06}" srcOrd="1" destOrd="0" presId="urn:microsoft.com/office/officeart/2005/8/layout/orgChart1"/>
    <dgm:cxn modelId="{F4ECF132-635C-427A-A68C-EC5781184239}" type="presOf" srcId="{9EF4CFD3-9357-44BB-96DF-DC9CB8DFFCFD}" destId="{69F76129-56B1-4E9E-8C67-FF893A1277FC}" srcOrd="0" destOrd="0" presId="urn:microsoft.com/office/officeart/2005/8/layout/orgChart1"/>
    <dgm:cxn modelId="{78A51FD4-3C30-4AD9-9BF0-5B8061DB0B27}" type="presOf" srcId="{02E3CDD7-30FB-46F4-9C89-37BC5A7A42F1}" destId="{8F98BD12-7266-4F84-98B4-AEA8625BE02A}" srcOrd="1" destOrd="0" presId="urn:microsoft.com/office/officeart/2005/8/layout/orgChart1"/>
    <dgm:cxn modelId="{8749ED34-878A-4D8F-952D-2E3F5E317A55}" srcId="{D8234DDE-8692-4892-A7DC-9FA97FA47978}" destId="{395F61B3-97CF-40A1-986F-70957DDE4AE4}" srcOrd="2" destOrd="0" parTransId="{9EE07574-82F6-4C9E-A423-11A03DE03337}" sibTransId="{5A1B641E-3492-4EBC-8D31-D13AA578C204}"/>
    <dgm:cxn modelId="{8B583181-8BFA-4242-8EF9-16ABD05EEBE8}" type="presOf" srcId="{A6E89C9C-33F4-47C0-9CBE-E0CD0007F4EB}" destId="{FD4B8CCE-9067-4999-ACC7-FB8EBE1B6DC2}" srcOrd="0" destOrd="0" presId="urn:microsoft.com/office/officeart/2005/8/layout/orgChart1"/>
    <dgm:cxn modelId="{EECE75AA-DD45-488A-AF21-8F4E910BEF79}" type="presOf" srcId="{D8234DDE-8692-4892-A7DC-9FA97FA47978}" destId="{478DFDF1-5F32-49FA-B247-5DDD8FD05002}" srcOrd="1" destOrd="0" presId="urn:microsoft.com/office/officeart/2005/8/layout/orgChart1"/>
    <dgm:cxn modelId="{FAD533A4-ABFF-4955-860C-8E8C1EE65920}" type="presOf" srcId="{95286C16-5C78-4114-B470-B6994D471594}" destId="{618475E5-152F-47E7-B444-0191F96DD266}" srcOrd="0" destOrd="0" presId="urn:microsoft.com/office/officeart/2005/8/layout/orgChart1"/>
    <dgm:cxn modelId="{75D16ED1-60D8-45A6-A43C-BCA28A6BD9D6}" type="presOf" srcId="{D8234DDE-8692-4892-A7DC-9FA97FA47978}" destId="{C22552BB-D8F9-4E9D-A45F-7AD0188462A1}" srcOrd="0" destOrd="0" presId="urn:microsoft.com/office/officeart/2005/8/layout/orgChart1"/>
    <dgm:cxn modelId="{42789CE1-446E-4BB3-9B5A-287A4970C9CD}" type="presOf" srcId="{877C018D-BD80-4651-9CE3-10BEA209DF9B}" destId="{DA216395-832B-4FC6-9528-403F71DB4BFF}" srcOrd="0" destOrd="0" presId="urn:microsoft.com/office/officeart/2005/8/layout/orgChart1"/>
    <dgm:cxn modelId="{71836C37-8F28-41ED-9513-076A05D18541}" type="presOf" srcId="{35DEF7F7-DE1B-4ACF-ABF7-6D203EFB6B55}" destId="{B65853C6-F304-4C73-9001-B67EC20D1B1B}" srcOrd="0" destOrd="0" presId="urn:microsoft.com/office/officeart/2005/8/layout/orgChart1"/>
    <dgm:cxn modelId="{FCBCEB00-57F1-44AF-B890-2981BD757991}" type="presOf" srcId="{7F99B440-F254-4541-9766-2577014A6D7C}" destId="{A893F3B6-51CC-4582-8675-6E2984AF57DC}" srcOrd="0" destOrd="0" presId="urn:microsoft.com/office/officeart/2005/8/layout/orgChart1"/>
    <dgm:cxn modelId="{CC269E05-A564-4D6E-A7C1-6637EBADF3F1}" type="presOf" srcId="{395F61B3-97CF-40A1-986F-70957DDE4AE4}" destId="{ED491792-D310-4B0B-8B71-A8AE8DDF64FC}" srcOrd="0" destOrd="0" presId="urn:microsoft.com/office/officeart/2005/8/layout/orgChart1"/>
    <dgm:cxn modelId="{020562CA-BC92-4000-9F53-E60F44A326A2}" srcId="{D8234DDE-8692-4892-A7DC-9FA97FA47978}" destId="{A6E89C9C-33F4-47C0-9CBE-E0CD0007F4EB}" srcOrd="1" destOrd="0" parTransId="{81B21DE0-A8E6-4FB9-88E8-A6D3DA43B2BB}" sibTransId="{3D9267C2-7768-4652-A24E-62EA826E532B}"/>
    <dgm:cxn modelId="{FB8FD526-C9C7-48A2-8527-C391EA766989}" srcId="{E22459A2-F965-4D1E-8DC6-5E293FEAE106}" destId="{35DEF7F7-DE1B-4ACF-ABF7-6D203EFB6B55}" srcOrd="0" destOrd="0" parTransId="{275D041F-C0BE-45CE-8E17-8D358699CDB0}" sibTransId="{14E546FF-69C7-4A99-9290-7BD5ED6365D8}"/>
    <dgm:cxn modelId="{668407F5-B7C1-4C11-8301-69C3C3D3B908}" srcId="{6ADBF876-AE04-4660-9038-49E0B61B0782}" destId="{D8234DDE-8692-4892-A7DC-9FA97FA47978}" srcOrd="1" destOrd="0" parTransId="{155F34DD-E2D7-4072-B9C2-AEEDAA57A693}" sibTransId="{04A26C63-0E13-45E7-9DDC-5EB6F139CCAC}"/>
    <dgm:cxn modelId="{1805FCC2-A4CC-446F-95A8-44F86FB91A28}" type="presOf" srcId="{25C78067-AFE1-4794-81FA-D933F2EC4A0D}" destId="{54D2F499-43FA-44CE-A9E5-9C34187FB9F4}" srcOrd="0" destOrd="0" presId="urn:microsoft.com/office/officeart/2005/8/layout/orgChart1"/>
    <dgm:cxn modelId="{59746D0B-18F5-4550-8C07-205FC396A43D}" type="presParOf" srcId="{40E5444A-F173-4E04-BEA5-D25451B46A66}" destId="{45FF9D5F-62F0-4CC0-97FC-261A31507786}" srcOrd="0" destOrd="0" presId="urn:microsoft.com/office/officeart/2005/8/layout/orgChart1"/>
    <dgm:cxn modelId="{DC4713DE-8F89-4FD0-A7A0-C7DC4F06D91A}" type="presParOf" srcId="{45FF9D5F-62F0-4CC0-97FC-261A31507786}" destId="{C89472B4-494E-459D-A94D-B217C9C2AD1A}" srcOrd="0" destOrd="0" presId="urn:microsoft.com/office/officeart/2005/8/layout/orgChart1"/>
    <dgm:cxn modelId="{27CC92AC-B6A1-4F27-AF79-D05CFDD73597}" type="presParOf" srcId="{C89472B4-494E-459D-A94D-B217C9C2AD1A}" destId="{279CE6B9-C57C-4289-8D67-CD117832EC95}" srcOrd="0" destOrd="0" presId="urn:microsoft.com/office/officeart/2005/8/layout/orgChart1"/>
    <dgm:cxn modelId="{5CC405DE-E340-4350-BDF4-CA27275221F7}" type="presParOf" srcId="{C89472B4-494E-459D-A94D-B217C9C2AD1A}" destId="{3C538A66-13DF-4329-9B3C-A82A51781F2C}" srcOrd="1" destOrd="0" presId="urn:microsoft.com/office/officeart/2005/8/layout/orgChart1"/>
    <dgm:cxn modelId="{2E1FED61-1BF4-465B-885D-259C4402285B}" type="presParOf" srcId="{45FF9D5F-62F0-4CC0-97FC-261A31507786}" destId="{6254839C-88EB-4999-AA50-BCD085117D4D}" srcOrd="1" destOrd="0" presId="urn:microsoft.com/office/officeart/2005/8/layout/orgChart1"/>
    <dgm:cxn modelId="{B9022FDD-59C7-46F6-AD3F-35E19AA59603}" type="presParOf" srcId="{6254839C-88EB-4999-AA50-BCD085117D4D}" destId="{35A6ADA5-212C-402B-9E3C-4CCAF4AD1A59}" srcOrd="0" destOrd="0" presId="urn:microsoft.com/office/officeart/2005/8/layout/orgChart1"/>
    <dgm:cxn modelId="{B5746E05-C900-4807-9DBB-174B813BBF02}" type="presParOf" srcId="{6254839C-88EB-4999-AA50-BCD085117D4D}" destId="{EEBF5BD2-1012-4037-9514-5F84F05CE425}" srcOrd="1" destOrd="0" presId="urn:microsoft.com/office/officeart/2005/8/layout/orgChart1"/>
    <dgm:cxn modelId="{C4484669-8233-48CF-9496-C8127EBD8E0A}" type="presParOf" srcId="{EEBF5BD2-1012-4037-9514-5F84F05CE425}" destId="{8DC9DBA9-DF53-4AB9-B918-7D88CDB50564}" srcOrd="0" destOrd="0" presId="urn:microsoft.com/office/officeart/2005/8/layout/orgChart1"/>
    <dgm:cxn modelId="{637F5D82-3549-45A1-80B1-68115E68149C}" type="presParOf" srcId="{8DC9DBA9-DF53-4AB9-B918-7D88CDB50564}" destId="{B65853C6-F304-4C73-9001-B67EC20D1B1B}" srcOrd="0" destOrd="0" presId="urn:microsoft.com/office/officeart/2005/8/layout/orgChart1"/>
    <dgm:cxn modelId="{E18B1771-F5AE-4567-B3D8-0973E7C82981}" type="presParOf" srcId="{8DC9DBA9-DF53-4AB9-B918-7D88CDB50564}" destId="{76B0D635-F4C8-49A9-A047-814DD5B8CB00}" srcOrd="1" destOrd="0" presId="urn:microsoft.com/office/officeart/2005/8/layout/orgChart1"/>
    <dgm:cxn modelId="{3EE39483-589D-492E-B000-0FF9B2EABA84}" type="presParOf" srcId="{EEBF5BD2-1012-4037-9514-5F84F05CE425}" destId="{02ECBCEC-DCE3-4CFA-98A2-D3035CFB85C4}" srcOrd="1" destOrd="0" presId="urn:microsoft.com/office/officeart/2005/8/layout/orgChart1"/>
    <dgm:cxn modelId="{64C29BCD-1AF6-4912-9A34-B4A33D57A8AB}" type="presParOf" srcId="{EEBF5BD2-1012-4037-9514-5F84F05CE425}" destId="{93C6E924-D31A-4B37-8008-207C3238CD01}" srcOrd="2" destOrd="0" presId="urn:microsoft.com/office/officeart/2005/8/layout/orgChart1"/>
    <dgm:cxn modelId="{96A1FD74-BB86-4CB8-89EC-0856560BDB40}" type="presParOf" srcId="{6254839C-88EB-4999-AA50-BCD085117D4D}" destId="{618475E5-152F-47E7-B444-0191F96DD266}" srcOrd="2" destOrd="0" presId="urn:microsoft.com/office/officeart/2005/8/layout/orgChart1"/>
    <dgm:cxn modelId="{652C0BC9-72A0-49BE-AC67-F30961BA3E27}" type="presParOf" srcId="{6254839C-88EB-4999-AA50-BCD085117D4D}" destId="{36D62928-91E8-4477-B241-4BE13145F0A7}" srcOrd="3" destOrd="0" presId="urn:microsoft.com/office/officeart/2005/8/layout/orgChart1"/>
    <dgm:cxn modelId="{A6108A68-0333-49D2-8D09-9E5D7C26ACFB}" type="presParOf" srcId="{36D62928-91E8-4477-B241-4BE13145F0A7}" destId="{52098C61-BE30-4856-B3F9-69E1F72D159A}" srcOrd="0" destOrd="0" presId="urn:microsoft.com/office/officeart/2005/8/layout/orgChart1"/>
    <dgm:cxn modelId="{1860CBEA-982A-496B-B594-F8AC32E70041}" type="presParOf" srcId="{52098C61-BE30-4856-B3F9-69E1F72D159A}" destId="{1300C37C-F233-49CB-AF17-FA1C06F93E4C}" srcOrd="0" destOrd="0" presId="urn:microsoft.com/office/officeart/2005/8/layout/orgChart1"/>
    <dgm:cxn modelId="{713EBCD7-CDAB-44C9-B8CE-C2FE1A36E34D}" type="presParOf" srcId="{52098C61-BE30-4856-B3F9-69E1F72D159A}" destId="{8F98BD12-7266-4F84-98B4-AEA8625BE02A}" srcOrd="1" destOrd="0" presId="urn:microsoft.com/office/officeart/2005/8/layout/orgChart1"/>
    <dgm:cxn modelId="{F332AD5C-0D8C-4AFF-914A-B1C2692DEB79}" type="presParOf" srcId="{36D62928-91E8-4477-B241-4BE13145F0A7}" destId="{F7283900-DCAA-4AD7-95C5-781723CBF89D}" srcOrd="1" destOrd="0" presId="urn:microsoft.com/office/officeart/2005/8/layout/orgChart1"/>
    <dgm:cxn modelId="{4F161387-90FD-4412-8052-7AE3BB302D35}" type="presParOf" srcId="{36D62928-91E8-4477-B241-4BE13145F0A7}" destId="{D2B799FE-B192-4AE8-BE24-842652D977DA}" srcOrd="2" destOrd="0" presId="urn:microsoft.com/office/officeart/2005/8/layout/orgChart1"/>
    <dgm:cxn modelId="{1B3247EE-329D-488C-A450-F8E4E5AFECC8}" type="presParOf" srcId="{45FF9D5F-62F0-4CC0-97FC-261A31507786}" destId="{E4898358-71C1-4F2D-88AD-C70438050EE2}" srcOrd="2" destOrd="0" presId="urn:microsoft.com/office/officeart/2005/8/layout/orgChart1"/>
    <dgm:cxn modelId="{9E5A8D13-09DD-4C20-B661-8550E20A263F}" type="presParOf" srcId="{40E5444A-F173-4E04-BEA5-D25451B46A66}" destId="{425C6B8C-AC8B-48FB-84AC-EA095CA95766}" srcOrd="1" destOrd="0" presId="urn:microsoft.com/office/officeart/2005/8/layout/orgChart1"/>
    <dgm:cxn modelId="{3B44D43B-F067-417F-9391-605A7D0F1F89}" type="presParOf" srcId="{425C6B8C-AC8B-48FB-84AC-EA095CA95766}" destId="{CC0ADFAD-E583-4136-8742-BB7DA9FC76CB}" srcOrd="0" destOrd="0" presId="urn:microsoft.com/office/officeart/2005/8/layout/orgChart1"/>
    <dgm:cxn modelId="{EDD5AF85-11F2-4723-9178-B7E46EFEC0C2}" type="presParOf" srcId="{CC0ADFAD-E583-4136-8742-BB7DA9FC76CB}" destId="{C22552BB-D8F9-4E9D-A45F-7AD0188462A1}" srcOrd="0" destOrd="0" presId="urn:microsoft.com/office/officeart/2005/8/layout/orgChart1"/>
    <dgm:cxn modelId="{DF22C7BC-9228-4127-8898-583962F80E63}" type="presParOf" srcId="{CC0ADFAD-E583-4136-8742-BB7DA9FC76CB}" destId="{478DFDF1-5F32-49FA-B247-5DDD8FD05002}" srcOrd="1" destOrd="0" presId="urn:microsoft.com/office/officeart/2005/8/layout/orgChart1"/>
    <dgm:cxn modelId="{8089CC46-F6A7-4CE3-BEC8-EDAA2F54F20D}" type="presParOf" srcId="{425C6B8C-AC8B-48FB-84AC-EA095CA95766}" destId="{B9B81F74-8383-45F0-B948-C4262FA8607C}" srcOrd="1" destOrd="0" presId="urn:microsoft.com/office/officeart/2005/8/layout/orgChart1"/>
    <dgm:cxn modelId="{FFEFD7F6-B324-4CC7-A691-2A0AA5B8C55D}" type="presParOf" srcId="{B9B81F74-8383-45F0-B948-C4262FA8607C}" destId="{DA216395-832B-4FC6-9528-403F71DB4BFF}" srcOrd="0" destOrd="0" presId="urn:microsoft.com/office/officeart/2005/8/layout/orgChart1"/>
    <dgm:cxn modelId="{751920B6-B8E5-44B9-9DBC-D706F239DFB0}" type="presParOf" srcId="{B9B81F74-8383-45F0-B948-C4262FA8607C}" destId="{C2C1A62F-6E16-4D31-AFA1-C44382AC02AF}" srcOrd="1" destOrd="0" presId="urn:microsoft.com/office/officeart/2005/8/layout/orgChart1"/>
    <dgm:cxn modelId="{EFB17A3E-C2FF-4221-854C-74E63D1B96CF}" type="presParOf" srcId="{C2C1A62F-6E16-4D31-AFA1-C44382AC02AF}" destId="{75A269D4-54F9-40C9-96F4-4FFCFC068112}" srcOrd="0" destOrd="0" presId="urn:microsoft.com/office/officeart/2005/8/layout/orgChart1"/>
    <dgm:cxn modelId="{D46D459C-E310-4657-9128-8601BF4326F5}" type="presParOf" srcId="{75A269D4-54F9-40C9-96F4-4FFCFC068112}" destId="{54D2F499-43FA-44CE-A9E5-9C34187FB9F4}" srcOrd="0" destOrd="0" presId="urn:microsoft.com/office/officeart/2005/8/layout/orgChart1"/>
    <dgm:cxn modelId="{E8B6EB0A-C7FC-4A00-BD66-2F9ED9641540}" type="presParOf" srcId="{75A269D4-54F9-40C9-96F4-4FFCFC068112}" destId="{FBB6C4B5-8EFF-4C1F-A8EE-35BF7226BE92}" srcOrd="1" destOrd="0" presId="urn:microsoft.com/office/officeart/2005/8/layout/orgChart1"/>
    <dgm:cxn modelId="{B640F864-EC57-41CE-AE1E-DC1D072D5472}" type="presParOf" srcId="{C2C1A62F-6E16-4D31-AFA1-C44382AC02AF}" destId="{383AE2C5-C127-4E9A-AD14-8B71C4FF2FB5}" srcOrd="1" destOrd="0" presId="urn:microsoft.com/office/officeart/2005/8/layout/orgChart1"/>
    <dgm:cxn modelId="{B31E2795-8948-4151-8EE3-6ADC535274A8}" type="presParOf" srcId="{C2C1A62F-6E16-4D31-AFA1-C44382AC02AF}" destId="{26D5F6FB-03E3-4747-9B74-EAF240E37CBD}" srcOrd="2" destOrd="0" presId="urn:microsoft.com/office/officeart/2005/8/layout/orgChart1"/>
    <dgm:cxn modelId="{9DB7FDB9-972C-447D-895D-163B6555BC8E}" type="presParOf" srcId="{B9B81F74-8383-45F0-B948-C4262FA8607C}" destId="{832CD029-3C6D-4564-9842-5142899C82B0}" srcOrd="2" destOrd="0" presId="urn:microsoft.com/office/officeart/2005/8/layout/orgChart1"/>
    <dgm:cxn modelId="{B5FC286F-D1E0-4EED-A6BE-6FBE1B982AE5}" type="presParOf" srcId="{B9B81F74-8383-45F0-B948-C4262FA8607C}" destId="{E3259296-F918-4523-8D53-B087AC28AF88}" srcOrd="3" destOrd="0" presId="urn:microsoft.com/office/officeart/2005/8/layout/orgChart1"/>
    <dgm:cxn modelId="{6B08CCC1-C8CE-4090-8F6C-F9ACAD995D3D}" type="presParOf" srcId="{E3259296-F918-4523-8D53-B087AC28AF88}" destId="{11293404-B028-411A-B3D0-8B255C46087F}" srcOrd="0" destOrd="0" presId="urn:microsoft.com/office/officeart/2005/8/layout/orgChart1"/>
    <dgm:cxn modelId="{BB63B45F-4A9E-4B2E-A991-906B66DD757F}" type="presParOf" srcId="{11293404-B028-411A-B3D0-8B255C46087F}" destId="{FD4B8CCE-9067-4999-ACC7-FB8EBE1B6DC2}" srcOrd="0" destOrd="0" presId="urn:microsoft.com/office/officeart/2005/8/layout/orgChart1"/>
    <dgm:cxn modelId="{B16E69F0-B347-4BC9-8CF4-65ED3F0A369C}" type="presParOf" srcId="{11293404-B028-411A-B3D0-8B255C46087F}" destId="{844487D0-FB72-406C-8129-7DC6F742F716}" srcOrd="1" destOrd="0" presId="urn:microsoft.com/office/officeart/2005/8/layout/orgChart1"/>
    <dgm:cxn modelId="{0FB1F4EC-AAB3-44B3-B2DD-09FB93A4892B}" type="presParOf" srcId="{E3259296-F918-4523-8D53-B087AC28AF88}" destId="{64DE7C22-A6E8-4458-A5E7-E9256041BD2B}" srcOrd="1" destOrd="0" presId="urn:microsoft.com/office/officeart/2005/8/layout/orgChart1"/>
    <dgm:cxn modelId="{9C3214F8-AFAB-4C38-A27C-860C426DCFD9}" type="presParOf" srcId="{E3259296-F918-4523-8D53-B087AC28AF88}" destId="{B6149844-D40C-41AE-B0F4-C2DCA658C88F}" srcOrd="2" destOrd="0" presId="urn:microsoft.com/office/officeart/2005/8/layout/orgChart1"/>
    <dgm:cxn modelId="{01360DFC-06FD-453C-B5B7-4E38C08FFE9E}" type="presParOf" srcId="{B9B81F74-8383-45F0-B948-C4262FA8607C}" destId="{548D5828-F71C-4CD7-B110-B175F01A9B05}" srcOrd="4" destOrd="0" presId="urn:microsoft.com/office/officeart/2005/8/layout/orgChart1"/>
    <dgm:cxn modelId="{C0D6FDCA-950F-4C58-9E31-76595B7718FA}" type="presParOf" srcId="{B9B81F74-8383-45F0-B948-C4262FA8607C}" destId="{6EF35120-86EB-4049-B73D-7B3B47C4DA60}" srcOrd="5" destOrd="0" presId="urn:microsoft.com/office/officeart/2005/8/layout/orgChart1"/>
    <dgm:cxn modelId="{F390AC00-17F5-4A13-BBC2-A7444793B064}" type="presParOf" srcId="{6EF35120-86EB-4049-B73D-7B3B47C4DA60}" destId="{E10EA713-C780-476A-9C8A-34C0985921CC}" srcOrd="0" destOrd="0" presId="urn:microsoft.com/office/officeart/2005/8/layout/orgChart1"/>
    <dgm:cxn modelId="{C27AD225-452D-42D6-AF14-2C7256DBD3EF}" type="presParOf" srcId="{E10EA713-C780-476A-9C8A-34C0985921CC}" destId="{ED491792-D310-4B0B-8B71-A8AE8DDF64FC}" srcOrd="0" destOrd="0" presId="urn:microsoft.com/office/officeart/2005/8/layout/orgChart1"/>
    <dgm:cxn modelId="{5A30F611-541D-4314-8C28-994F48EE870B}" type="presParOf" srcId="{E10EA713-C780-476A-9C8A-34C0985921CC}" destId="{CF798D46-77A6-43F4-B0E7-2E2495123984}" srcOrd="1" destOrd="0" presId="urn:microsoft.com/office/officeart/2005/8/layout/orgChart1"/>
    <dgm:cxn modelId="{3DACBD3E-530B-440B-80E0-0D3CF30996F1}" type="presParOf" srcId="{6EF35120-86EB-4049-B73D-7B3B47C4DA60}" destId="{DC9DB699-F297-4AB4-8752-439B40A6A7C8}" srcOrd="1" destOrd="0" presId="urn:microsoft.com/office/officeart/2005/8/layout/orgChart1"/>
    <dgm:cxn modelId="{B2CC3486-D546-466E-A239-DE3508C4EC90}" type="presParOf" srcId="{6EF35120-86EB-4049-B73D-7B3B47C4DA60}" destId="{6F3E859C-E0E5-473A-BECF-3D6CBD380E67}" srcOrd="2" destOrd="0" presId="urn:microsoft.com/office/officeart/2005/8/layout/orgChart1"/>
    <dgm:cxn modelId="{3FAD6511-7DDD-4A6F-9490-3A3D9C38C841}" type="presParOf" srcId="{B9B81F74-8383-45F0-B948-C4262FA8607C}" destId="{69F76129-56B1-4E9E-8C67-FF893A1277FC}" srcOrd="6" destOrd="0" presId="urn:microsoft.com/office/officeart/2005/8/layout/orgChart1"/>
    <dgm:cxn modelId="{6AD50E64-5A06-4B93-9DE2-09F73C956DF6}" type="presParOf" srcId="{B9B81F74-8383-45F0-B948-C4262FA8607C}" destId="{265E174E-471D-41D9-9C2D-123918B4BFE9}" srcOrd="7" destOrd="0" presId="urn:microsoft.com/office/officeart/2005/8/layout/orgChart1"/>
    <dgm:cxn modelId="{A5296197-497A-4714-B52D-79B8CA6745C4}" type="presParOf" srcId="{265E174E-471D-41D9-9C2D-123918B4BFE9}" destId="{903D509C-CE72-44EB-AD73-BFFF45CED951}" srcOrd="0" destOrd="0" presId="urn:microsoft.com/office/officeart/2005/8/layout/orgChart1"/>
    <dgm:cxn modelId="{5D0EDCD5-70A9-4821-803D-0983DAE7C18B}" type="presParOf" srcId="{903D509C-CE72-44EB-AD73-BFFF45CED951}" destId="{A893F3B6-51CC-4582-8675-6E2984AF57DC}" srcOrd="0" destOrd="0" presId="urn:microsoft.com/office/officeart/2005/8/layout/orgChart1"/>
    <dgm:cxn modelId="{79DE47C7-4371-4F2C-9DA0-F71C7ACFB6DD}" type="presParOf" srcId="{903D509C-CE72-44EB-AD73-BFFF45CED951}" destId="{D4E7998B-54B9-4287-AA15-7E39DFBBEF06}" srcOrd="1" destOrd="0" presId="urn:microsoft.com/office/officeart/2005/8/layout/orgChart1"/>
    <dgm:cxn modelId="{5932B799-DCDC-40AA-BE9E-C18EF7414D05}" type="presParOf" srcId="{265E174E-471D-41D9-9C2D-123918B4BFE9}" destId="{8670C820-6C22-4024-A6FD-E3577CE59267}" srcOrd="1" destOrd="0" presId="urn:microsoft.com/office/officeart/2005/8/layout/orgChart1"/>
    <dgm:cxn modelId="{089F07DB-5EF0-4FAA-99C5-E33563A21223}" type="presParOf" srcId="{265E174E-471D-41D9-9C2D-123918B4BFE9}" destId="{50047526-4F70-47E8-8961-70EE860972FE}" srcOrd="2" destOrd="0" presId="urn:microsoft.com/office/officeart/2005/8/layout/orgChart1"/>
    <dgm:cxn modelId="{2BC9E98B-94CF-4760-BB5F-CDEEA2CA06F8}" type="presParOf" srcId="{425C6B8C-AC8B-48FB-84AC-EA095CA95766}" destId="{A6FF5C11-C323-4443-9A0C-E725B83AC58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F76129-56B1-4E9E-8C67-FF893A1277FC}">
      <dsp:nvSpPr>
        <dsp:cNvPr id="0" name=""/>
        <dsp:cNvSpPr/>
      </dsp:nvSpPr>
      <dsp:spPr>
        <a:xfrm>
          <a:off x="4093601" y="1177294"/>
          <a:ext cx="1568401" cy="181467"/>
        </a:xfrm>
        <a:custGeom>
          <a:avLst/>
          <a:gdLst/>
          <a:ahLst/>
          <a:cxnLst/>
          <a:rect l="0" t="0" r="0" b="0"/>
          <a:pathLst>
            <a:path>
              <a:moveTo>
                <a:pt x="0" y="0"/>
              </a:moveTo>
              <a:lnTo>
                <a:pt x="0" y="90733"/>
              </a:lnTo>
              <a:lnTo>
                <a:pt x="1568401" y="90733"/>
              </a:lnTo>
              <a:lnTo>
                <a:pt x="1568401"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D5828-F71C-4CD7-B110-B175F01A9B05}">
      <dsp:nvSpPr>
        <dsp:cNvPr id="0" name=""/>
        <dsp:cNvSpPr/>
      </dsp:nvSpPr>
      <dsp:spPr>
        <a:xfrm>
          <a:off x="4093601" y="1177294"/>
          <a:ext cx="522800" cy="181467"/>
        </a:xfrm>
        <a:custGeom>
          <a:avLst/>
          <a:gdLst/>
          <a:ahLst/>
          <a:cxnLst/>
          <a:rect l="0" t="0" r="0" b="0"/>
          <a:pathLst>
            <a:path>
              <a:moveTo>
                <a:pt x="0" y="0"/>
              </a:moveTo>
              <a:lnTo>
                <a:pt x="0" y="90733"/>
              </a:lnTo>
              <a:lnTo>
                <a:pt x="522800" y="90733"/>
              </a:lnTo>
              <a:lnTo>
                <a:pt x="52280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CD029-3C6D-4564-9842-5142899C82B0}">
      <dsp:nvSpPr>
        <dsp:cNvPr id="0" name=""/>
        <dsp:cNvSpPr/>
      </dsp:nvSpPr>
      <dsp:spPr>
        <a:xfrm>
          <a:off x="3570800" y="1177294"/>
          <a:ext cx="522800" cy="181467"/>
        </a:xfrm>
        <a:custGeom>
          <a:avLst/>
          <a:gdLst/>
          <a:ahLst/>
          <a:cxnLst/>
          <a:rect l="0" t="0" r="0" b="0"/>
          <a:pathLst>
            <a:path>
              <a:moveTo>
                <a:pt x="522800" y="0"/>
              </a:moveTo>
              <a:lnTo>
                <a:pt x="522800" y="90733"/>
              </a:lnTo>
              <a:lnTo>
                <a:pt x="0" y="90733"/>
              </a:lnTo>
              <a:lnTo>
                <a:pt x="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216395-832B-4FC6-9528-403F71DB4BFF}">
      <dsp:nvSpPr>
        <dsp:cNvPr id="0" name=""/>
        <dsp:cNvSpPr/>
      </dsp:nvSpPr>
      <dsp:spPr>
        <a:xfrm>
          <a:off x="2525199" y="1177294"/>
          <a:ext cx="1568401" cy="181467"/>
        </a:xfrm>
        <a:custGeom>
          <a:avLst/>
          <a:gdLst/>
          <a:ahLst/>
          <a:cxnLst/>
          <a:rect l="0" t="0" r="0" b="0"/>
          <a:pathLst>
            <a:path>
              <a:moveTo>
                <a:pt x="1568401" y="0"/>
              </a:moveTo>
              <a:lnTo>
                <a:pt x="1568401" y="90733"/>
              </a:lnTo>
              <a:lnTo>
                <a:pt x="0" y="90733"/>
              </a:lnTo>
              <a:lnTo>
                <a:pt x="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475E5-152F-47E7-B444-0191F96DD266}">
      <dsp:nvSpPr>
        <dsp:cNvPr id="0" name=""/>
        <dsp:cNvSpPr/>
      </dsp:nvSpPr>
      <dsp:spPr>
        <a:xfrm>
          <a:off x="956797" y="1177294"/>
          <a:ext cx="522800" cy="181467"/>
        </a:xfrm>
        <a:custGeom>
          <a:avLst/>
          <a:gdLst/>
          <a:ahLst/>
          <a:cxnLst/>
          <a:rect l="0" t="0" r="0" b="0"/>
          <a:pathLst>
            <a:path>
              <a:moveTo>
                <a:pt x="0" y="0"/>
              </a:moveTo>
              <a:lnTo>
                <a:pt x="0" y="90733"/>
              </a:lnTo>
              <a:lnTo>
                <a:pt x="522800" y="90733"/>
              </a:lnTo>
              <a:lnTo>
                <a:pt x="52280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6ADA5-212C-402B-9E3C-4CCAF4AD1A59}">
      <dsp:nvSpPr>
        <dsp:cNvPr id="0" name=""/>
        <dsp:cNvSpPr/>
      </dsp:nvSpPr>
      <dsp:spPr>
        <a:xfrm>
          <a:off x="433996" y="1177294"/>
          <a:ext cx="522800" cy="181467"/>
        </a:xfrm>
        <a:custGeom>
          <a:avLst/>
          <a:gdLst/>
          <a:ahLst/>
          <a:cxnLst/>
          <a:rect l="0" t="0" r="0" b="0"/>
          <a:pathLst>
            <a:path>
              <a:moveTo>
                <a:pt x="522800" y="0"/>
              </a:moveTo>
              <a:lnTo>
                <a:pt x="522800" y="90733"/>
              </a:lnTo>
              <a:lnTo>
                <a:pt x="0" y="90733"/>
              </a:lnTo>
              <a:lnTo>
                <a:pt x="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CE6B9-C57C-4289-8D67-CD117832EC95}">
      <dsp:nvSpPr>
        <dsp:cNvPr id="0" name=""/>
        <dsp:cNvSpPr/>
      </dsp:nvSpPr>
      <dsp:spPr>
        <a:xfrm>
          <a:off x="524730" y="745227"/>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lib/</a:t>
          </a:r>
          <a:endParaRPr lang="en-GB" sz="1700" kern="1200" dirty="0"/>
        </a:p>
      </dsp:txBody>
      <dsp:txXfrm>
        <a:off x="524730" y="745227"/>
        <a:ext cx="864133" cy="432066"/>
      </dsp:txXfrm>
    </dsp:sp>
    <dsp:sp modelId="{B65853C6-F304-4C73-9001-B67EC20D1B1B}">
      <dsp:nvSpPr>
        <dsp:cNvPr id="0" name=""/>
        <dsp:cNvSpPr/>
      </dsp:nvSpPr>
      <dsp:spPr>
        <a:xfrm>
          <a:off x="1930" y="1358761"/>
          <a:ext cx="864133" cy="432066"/>
        </a:xfrm>
        <a:prstGeom prst="rect">
          <a:avLst/>
        </a:prstGeom>
        <a:solidFill>
          <a:schemeClr val="lt1">
            <a:hueOff val="0"/>
            <a:satOff val="0"/>
            <a:lumOff val="0"/>
            <a:alphaOff val="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err="1" smtClean="0"/>
            <a:t>src</a:t>
          </a:r>
          <a:r>
            <a:rPr lang="en-GB" sz="1700" kern="1200" dirty="0" smtClean="0"/>
            <a:t>/</a:t>
          </a:r>
          <a:endParaRPr lang="en-GB" sz="1700" kern="1200" dirty="0"/>
        </a:p>
      </dsp:txBody>
      <dsp:txXfrm>
        <a:off x="1930" y="1358761"/>
        <a:ext cx="864133" cy="432066"/>
      </dsp:txXfrm>
    </dsp:sp>
    <dsp:sp modelId="{1300C37C-F233-49CB-AF17-FA1C06F93E4C}">
      <dsp:nvSpPr>
        <dsp:cNvPr id="0" name=""/>
        <dsp:cNvSpPr/>
      </dsp:nvSpPr>
      <dsp:spPr>
        <a:xfrm>
          <a:off x="1047531" y="1358761"/>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linux64/</a:t>
          </a:r>
          <a:endParaRPr lang="en-GB" sz="1700" kern="1200" dirty="0"/>
        </a:p>
      </dsp:txBody>
      <dsp:txXfrm>
        <a:off x="1047531" y="1358761"/>
        <a:ext cx="864133" cy="432066"/>
      </dsp:txXfrm>
    </dsp:sp>
    <dsp:sp modelId="{C22552BB-D8F9-4E9D-A45F-7AD0188462A1}">
      <dsp:nvSpPr>
        <dsp:cNvPr id="0" name=""/>
        <dsp:cNvSpPr/>
      </dsp:nvSpPr>
      <dsp:spPr>
        <a:xfrm>
          <a:off x="3661534" y="745227"/>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err="1" smtClean="0"/>
            <a:t>fortran</a:t>
          </a:r>
          <a:r>
            <a:rPr lang="en-GB" sz="1700" kern="1200" dirty="0" smtClean="0"/>
            <a:t>/</a:t>
          </a:r>
          <a:endParaRPr lang="en-GB" sz="1700" kern="1200" dirty="0"/>
        </a:p>
      </dsp:txBody>
      <dsp:txXfrm>
        <a:off x="3661534" y="745227"/>
        <a:ext cx="864133" cy="432066"/>
      </dsp:txXfrm>
    </dsp:sp>
    <dsp:sp modelId="{54D2F499-43FA-44CE-A9E5-9C34187FB9F4}">
      <dsp:nvSpPr>
        <dsp:cNvPr id="0" name=""/>
        <dsp:cNvSpPr/>
      </dsp:nvSpPr>
      <dsp:spPr>
        <a:xfrm>
          <a:off x="2093132" y="1358761"/>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main/</a:t>
          </a:r>
          <a:endParaRPr lang="en-GB" sz="1700" kern="1200" dirty="0"/>
        </a:p>
      </dsp:txBody>
      <dsp:txXfrm>
        <a:off x="2093132" y="1358761"/>
        <a:ext cx="864133" cy="432066"/>
      </dsp:txXfrm>
    </dsp:sp>
    <dsp:sp modelId="{FD4B8CCE-9067-4999-ACC7-FB8EBE1B6DC2}">
      <dsp:nvSpPr>
        <dsp:cNvPr id="0" name=""/>
        <dsp:cNvSpPr/>
      </dsp:nvSpPr>
      <dsp:spPr>
        <a:xfrm>
          <a:off x="3138733" y="1358761"/>
          <a:ext cx="864133" cy="432066"/>
        </a:xfrm>
        <a:prstGeom prst="rect">
          <a:avLst/>
        </a:prstGeom>
        <a:solidFill>
          <a:schemeClr val="lt1">
            <a:hueOff val="0"/>
            <a:satOff val="0"/>
            <a:lumOff val="0"/>
            <a:alphaOff val="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install/</a:t>
          </a:r>
          <a:endParaRPr lang="en-GB" sz="1700" kern="1200" dirty="0"/>
        </a:p>
      </dsp:txBody>
      <dsp:txXfrm>
        <a:off x="3138733" y="1358761"/>
        <a:ext cx="864133" cy="432066"/>
      </dsp:txXfrm>
    </dsp:sp>
    <dsp:sp modelId="{ED491792-D310-4B0B-8B71-A8AE8DDF64FC}">
      <dsp:nvSpPr>
        <dsp:cNvPr id="0" name=""/>
        <dsp:cNvSpPr/>
      </dsp:nvSpPr>
      <dsp:spPr>
        <a:xfrm>
          <a:off x="4184335" y="1358761"/>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bin/</a:t>
          </a:r>
          <a:endParaRPr lang="en-GB" sz="1700" kern="1200" dirty="0"/>
        </a:p>
      </dsp:txBody>
      <dsp:txXfrm>
        <a:off x="4184335" y="1358761"/>
        <a:ext cx="864133" cy="432066"/>
      </dsp:txXfrm>
    </dsp:sp>
    <dsp:sp modelId="{A893F3B6-51CC-4582-8675-6E2984AF57DC}">
      <dsp:nvSpPr>
        <dsp:cNvPr id="0" name=""/>
        <dsp:cNvSpPr/>
      </dsp:nvSpPr>
      <dsp:spPr>
        <a:xfrm>
          <a:off x="5229936" y="1358761"/>
          <a:ext cx="864133" cy="432066"/>
        </a:xfrm>
        <a:prstGeom prst="rect">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wrapper/</a:t>
          </a:r>
          <a:endParaRPr lang="en-GB" sz="1700" kern="1200" dirty="0">
            <a:solidFill>
              <a:schemeClr val="tx1"/>
            </a:solidFill>
          </a:endParaRPr>
        </a:p>
      </dsp:txBody>
      <dsp:txXfrm>
        <a:off x="5229936" y="1358761"/>
        <a:ext cx="864133" cy="4320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F76129-56B1-4E9E-8C67-FF893A1277FC}">
      <dsp:nvSpPr>
        <dsp:cNvPr id="0" name=""/>
        <dsp:cNvSpPr/>
      </dsp:nvSpPr>
      <dsp:spPr>
        <a:xfrm>
          <a:off x="4093601" y="1177294"/>
          <a:ext cx="1568401" cy="181467"/>
        </a:xfrm>
        <a:custGeom>
          <a:avLst/>
          <a:gdLst/>
          <a:ahLst/>
          <a:cxnLst/>
          <a:rect l="0" t="0" r="0" b="0"/>
          <a:pathLst>
            <a:path>
              <a:moveTo>
                <a:pt x="0" y="0"/>
              </a:moveTo>
              <a:lnTo>
                <a:pt x="0" y="90733"/>
              </a:lnTo>
              <a:lnTo>
                <a:pt x="1568401" y="90733"/>
              </a:lnTo>
              <a:lnTo>
                <a:pt x="1568401"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D5828-F71C-4CD7-B110-B175F01A9B05}">
      <dsp:nvSpPr>
        <dsp:cNvPr id="0" name=""/>
        <dsp:cNvSpPr/>
      </dsp:nvSpPr>
      <dsp:spPr>
        <a:xfrm>
          <a:off x="4093601" y="1177294"/>
          <a:ext cx="522800" cy="181467"/>
        </a:xfrm>
        <a:custGeom>
          <a:avLst/>
          <a:gdLst/>
          <a:ahLst/>
          <a:cxnLst/>
          <a:rect l="0" t="0" r="0" b="0"/>
          <a:pathLst>
            <a:path>
              <a:moveTo>
                <a:pt x="0" y="0"/>
              </a:moveTo>
              <a:lnTo>
                <a:pt x="0" y="90733"/>
              </a:lnTo>
              <a:lnTo>
                <a:pt x="522800" y="90733"/>
              </a:lnTo>
              <a:lnTo>
                <a:pt x="52280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2CD029-3C6D-4564-9842-5142899C82B0}">
      <dsp:nvSpPr>
        <dsp:cNvPr id="0" name=""/>
        <dsp:cNvSpPr/>
      </dsp:nvSpPr>
      <dsp:spPr>
        <a:xfrm>
          <a:off x="3570800" y="1177294"/>
          <a:ext cx="522800" cy="181467"/>
        </a:xfrm>
        <a:custGeom>
          <a:avLst/>
          <a:gdLst/>
          <a:ahLst/>
          <a:cxnLst/>
          <a:rect l="0" t="0" r="0" b="0"/>
          <a:pathLst>
            <a:path>
              <a:moveTo>
                <a:pt x="522800" y="0"/>
              </a:moveTo>
              <a:lnTo>
                <a:pt x="522800" y="90733"/>
              </a:lnTo>
              <a:lnTo>
                <a:pt x="0" y="90733"/>
              </a:lnTo>
              <a:lnTo>
                <a:pt x="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216395-832B-4FC6-9528-403F71DB4BFF}">
      <dsp:nvSpPr>
        <dsp:cNvPr id="0" name=""/>
        <dsp:cNvSpPr/>
      </dsp:nvSpPr>
      <dsp:spPr>
        <a:xfrm>
          <a:off x="2525199" y="1177294"/>
          <a:ext cx="1568401" cy="181467"/>
        </a:xfrm>
        <a:custGeom>
          <a:avLst/>
          <a:gdLst/>
          <a:ahLst/>
          <a:cxnLst/>
          <a:rect l="0" t="0" r="0" b="0"/>
          <a:pathLst>
            <a:path>
              <a:moveTo>
                <a:pt x="1568401" y="0"/>
              </a:moveTo>
              <a:lnTo>
                <a:pt x="1568401" y="90733"/>
              </a:lnTo>
              <a:lnTo>
                <a:pt x="0" y="90733"/>
              </a:lnTo>
              <a:lnTo>
                <a:pt x="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475E5-152F-47E7-B444-0191F96DD266}">
      <dsp:nvSpPr>
        <dsp:cNvPr id="0" name=""/>
        <dsp:cNvSpPr/>
      </dsp:nvSpPr>
      <dsp:spPr>
        <a:xfrm>
          <a:off x="956797" y="1177294"/>
          <a:ext cx="522800" cy="181467"/>
        </a:xfrm>
        <a:custGeom>
          <a:avLst/>
          <a:gdLst/>
          <a:ahLst/>
          <a:cxnLst/>
          <a:rect l="0" t="0" r="0" b="0"/>
          <a:pathLst>
            <a:path>
              <a:moveTo>
                <a:pt x="0" y="0"/>
              </a:moveTo>
              <a:lnTo>
                <a:pt x="0" y="90733"/>
              </a:lnTo>
              <a:lnTo>
                <a:pt x="522800" y="90733"/>
              </a:lnTo>
              <a:lnTo>
                <a:pt x="52280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6ADA5-212C-402B-9E3C-4CCAF4AD1A59}">
      <dsp:nvSpPr>
        <dsp:cNvPr id="0" name=""/>
        <dsp:cNvSpPr/>
      </dsp:nvSpPr>
      <dsp:spPr>
        <a:xfrm>
          <a:off x="433996" y="1177294"/>
          <a:ext cx="522800" cy="181467"/>
        </a:xfrm>
        <a:custGeom>
          <a:avLst/>
          <a:gdLst/>
          <a:ahLst/>
          <a:cxnLst/>
          <a:rect l="0" t="0" r="0" b="0"/>
          <a:pathLst>
            <a:path>
              <a:moveTo>
                <a:pt x="522800" y="0"/>
              </a:moveTo>
              <a:lnTo>
                <a:pt x="522800" y="90733"/>
              </a:lnTo>
              <a:lnTo>
                <a:pt x="0" y="90733"/>
              </a:lnTo>
              <a:lnTo>
                <a:pt x="0" y="18146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CE6B9-C57C-4289-8D67-CD117832EC95}">
      <dsp:nvSpPr>
        <dsp:cNvPr id="0" name=""/>
        <dsp:cNvSpPr/>
      </dsp:nvSpPr>
      <dsp:spPr>
        <a:xfrm>
          <a:off x="524730" y="745227"/>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lib/</a:t>
          </a:r>
          <a:endParaRPr lang="en-GB" sz="1700" kern="1200" dirty="0"/>
        </a:p>
      </dsp:txBody>
      <dsp:txXfrm>
        <a:off x="524730" y="745227"/>
        <a:ext cx="864133" cy="432066"/>
      </dsp:txXfrm>
    </dsp:sp>
    <dsp:sp modelId="{B65853C6-F304-4C73-9001-B67EC20D1B1B}">
      <dsp:nvSpPr>
        <dsp:cNvPr id="0" name=""/>
        <dsp:cNvSpPr/>
      </dsp:nvSpPr>
      <dsp:spPr>
        <a:xfrm>
          <a:off x="1930" y="1358761"/>
          <a:ext cx="864133" cy="432066"/>
        </a:xfrm>
        <a:prstGeom prst="rect">
          <a:avLst/>
        </a:prstGeom>
        <a:solidFill>
          <a:schemeClr val="lt1">
            <a:hueOff val="0"/>
            <a:satOff val="0"/>
            <a:lumOff val="0"/>
            <a:alphaOff val="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err="1" smtClean="0"/>
            <a:t>src</a:t>
          </a:r>
          <a:r>
            <a:rPr lang="en-GB" sz="1700" kern="1200" dirty="0" smtClean="0"/>
            <a:t>/</a:t>
          </a:r>
          <a:endParaRPr lang="en-GB" sz="1700" kern="1200" dirty="0"/>
        </a:p>
      </dsp:txBody>
      <dsp:txXfrm>
        <a:off x="1930" y="1358761"/>
        <a:ext cx="864133" cy="432066"/>
      </dsp:txXfrm>
    </dsp:sp>
    <dsp:sp modelId="{1300C37C-F233-49CB-AF17-FA1C06F93E4C}">
      <dsp:nvSpPr>
        <dsp:cNvPr id="0" name=""/>
        <dsp:cNvSpPr/>
      </dsp:nvSpPr>
      <dsp:spPr>
        <a:xfrm>
          <a:off x="1047531" y="1358761"/>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linux64/</a:t>
          </a:r>
          <a:endParaRPr lang="en-GB" sz="1700" kern="1200" dirty="0"/>
        </a:p>
      </dsp:txBody>
      <dsp:txXfrm>
        <a:off x="1047531" y="1358761"/>
        <a:ext cx="864133" cy="432066"/>
      </dsp:txXfrm>
    </dsp:sp>
    <dsp:sp modelId="{C22552BB-D8F9-4E9D-A45F-7AD0188462A1}">
      <dsp:nvSpPr>
        <dsp:cNvPr id="0" name=""/>
        <dsp:cNvSpPr/>
      </dsp:nvSpPr>
      <dsp:spPr>
        <a:xfrm>
          <a:off x="3661534" y="745227"/>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err="1" smtClean="0"/>
            <a:t>fortran</a:t>
          </a:r>
          <a:r>
            <a:rPr lang="en-GB" sz="1700" kern="1200" dirty="0" smtClean="0"/>
            <a:t>/</a:t>
          </a:r>
          <a:endParaRPr lang="en-GB" sz="1700" kern="1200" dirty="0"/>
        </a:p>
      </dsp:txBody>
      <dsp:txXfrm>
        <a:off x="3661534" y="745227"/>
        <a:ext cx="864133" cy="432066"/>
      </dsp:txXfrm>
    </dsp:sp>
    <dsp:sp modelId="{54D2F499-43FA-44CE-A9E5-9C34187FB9F4}">
      <dsp:nvSpPr>
        <dsp:cNvPr id="0" name=""/>
        <dsp:cNvSpPr/>
      </dsp:nvSpPr>
      <dsp:spPr>
        <a:xfrm>
          <a:off x="2093132" y="1358761"/>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main/</a:t>
          </a:r>
          <a:endParaRPr lang="en-GB" sz="1700" kern="1200" dirty="0"/>
        </a:p>
      </dsp:txBody>
      <dsp:txXfrm>
        <a:off x="2093132" y="1358761"/>
        <a:ext cx="864133" cy="432066"/>
      </dsp:txXfrm>
    </dsp:sp>
    <dsp:sp modelId="{FD4B8CCE-9067-4999-ACC7-FB8EBE1B6DC2}">
      <dsp:nvSpPr>
        <dsp:cNvPr id="0" name=""/>
        <dsp:cNvSpPr/>
      </dsp:nvSpPr>
      <dsp:spPr>
        <a:xfrm>
          <a:off x="3138733" y="1358761"/>
          <a:ext cx="864133" cy="432066"/>
        </a:xfrm>
        <a:prstGeom prst="rect">
          <a:avLst/>
        </a:prstGeom>
        <a:solidFill>
          <a:schemeClr val="lt1">
            <a:hueOff val="0"/>
            <a:satOff val="0"/>
            <a:lumOff val="0"/>
            <a:alphaOff val="0"/>
          </a:schemeClr>
        </a:solidFill>
        <a:ln w="38100" cap="flat" cmpd="sng" algn="ctr">
          <a:solidFill>
            <a:srgbClr val="00B05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install/</a:t>
          </a:r>
          <a:endParaRPr lang="en-GB" sz="1700" kern="1200" dirty="0"/>
        </a:p>
      </dsp:txBody>
      <dsp:txXfrm>
        <a:off x="3138733" y="1358761"/>
        <a:ext cx="864133" cy="432066"/>
      </dsp:txXfrm>
    </dsp:sp>
    <dsp:sp modelId="{ED491792-D310-4B0B-8B71-A8AE8DDF64FC}">
      <dsp:nvSpPr>
        <dsp:cNvPr id="0" name=""/>
        <dsp:cNvSpPr/>
      </dsp:nvSpPr>
      <dsp:spPr>
        <a:xfrm>
          <a:off x="4184335" y="1358761"/>
          <a:ext cx="864133" cy="432066"/>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bin/</a:t>
          </a:r>
          <a:endParaRPr lang="en-GB" sz="1700" kern="1200" dirty="0"/>
        </a:p>
      </dsp:txBody>
      <dsp:txXfrm>
        <a:off x="4184335" y="1358761"/>
        <a:ext cx="864133" cy="432066"/>
      </dsp:txXfrm>
    </dsp:sp>
    <dsp:sp modelId="{A893F3B6-51CC-4582-8675-6E2984AF57DC}">
      <dsp:nvSpPr>
        <dsp:cNvPr id="0" name=""/>
        <dsp:cNvSpPr/>
      </dsp:nvSpPr>
      <dsp:spPr>
        <a:xfrm>
          <a:off x="5229936" y="1358761"/>
          <a:ext cx="864133" cy="432066"/>
        </a:xfrm>
        <a:prstGeom prst="rect">
          <a:avLst/>
        </a:prstGeom>
        <a:solidFill>
          <a:schemeClr val="lt1">
            <a:hueOff val="0"/>
            <a:satOff val="0"/>
            <a:lumOff val="0"/>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wrapper/</a:t>
          </a:r>
          <a:endParaRPr lang="en-GB" sz="1700" kern="1200" dirty="0">
            <a:solidFill>
              <a:schemeClr val="tx1"/>
            </a:solidFill>
          </a:endParaRPr>
        </a:p>
      </dsp:txBody>
      <dsp:txXfrm>
        <a:off x="5229936" y="1358761"/>
        <a:ext cx="864133" cy="4320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3" name="Date Placeholder 2"/>
          <p:cNvSpPr txBox="1">
            <a:spLocks noGrp="1"/>
          </p:cNvSpPr>
          <p:nvPr>
            <p:ph type="dt" sz="quarter" idx="1"/>
          </p:nvPr>
        </p:nvSpPr>
        <p:spPr>
          <a:xfrm>
            <a:off x="3839040" y="0"/>
            <a:ext cx="2943000" cy="495720"/>
          </a:xfrm>
          <a:prstGeom prst="rect">
            <a:avLst/>
          </a:prstGeom>
          <a:noFill/>
          <a:ln>
            <a:noFill/>
          </a:ln>
        </p:spPr>
        <p:txBody>
          <a:bodyPr vert="horz" lIns="90000" tIns="45000" rIns="90000" bIns="4500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4" name="Footer Placeholder 3"/>
          <p:cNvSpPr txBox="1">
            <a:spLocks noGrp="1"/>
          </p:cNvSpPr>
          <p:nvPr>
            <p:ph type="ftr" sz="quarter" idx="2"/>
          </p:nvPr>
        </p:nvSpPr>
        <p:spPr>
          <a:xfrm>
            <a:off x="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GB" sz="1400" b="0" i="0" u="none" strike="noStrike" baseline="0">
              <a:ln>
                <a:noFill/>
              </a:ln>
              <a:solidFill>
                <a:srgbClr val="000000"/>
              </a:solidFill>
              <a:latin typeface="Times New Roman"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39040" y="9429120"/>
            <a:ext cx="2943000" cy="495720"/>
          </a:xfrm>
          <a:prstGeom prst="rect">
            <a:avLst/>
          </a:prstGeom>
          <a:noFill/>
          <a:ln>
            <a:noFill/>
          </a:ln>
        </p:spPr>
        <p:txBody>
          <a:bodyPr vert="horz" lIns="90000" tIns="45000" rIns="90000" bIns="45000"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7BBA3243-C468-4447-B2D7-27B27FCB61FD}"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a:t>
            </a:fld>
            <a:endParaRPr lang="en-GB" sz="1400" b="0" i="0" u="none" strike="noStrike" baseline="0">
              <a:ln>
                <a:noFill/>
              </a:ln>
              <a:solidFill>
                <a:srgbClr val="000000"/>
              </a:solidFill>
              <a:latin typeface="Times New Roman"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782400" cy="9925200"/>
          </a:xfrm>
          <a:prstGeom prst="rect">
            <a:avLst/>
          </a:prstGeom>
          <a:solidFill>
            <a:srgbClr val="FFFFFF"/>
          </a:solidFill>
          <a:ln>
            <a:noFill/>
            <a:prstDash val="solid"/>
          </a:ln>
        </p:spPr>
        <p:txBody>
          <a:bodyPr vert="horz" lIns="90000" tIns="45000" rIns="90000" bIns="45000" anchor="ctr" anchorCtr="1"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3" name="Header Placeholder 2"/>
          <p:cNvSpPr txBox="1">
            <a:spLocks noGrp="1"/>
          </p:cNvSpPr>
          <p:nvPr>
            <p:ph type="hdr" sz="quarter"/>
          </p:nvPr>
        </p:nvSpPr>
        <p:spPr>
          <a:xfrm>
            <a:off x="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4" name="Date Placeholder 3"/>
          <p:cNvSpPr txBox="1">
            <a:spLocks noGrp="1"/>
          </p:cNvSpPr>
          <p:nvPr>
            <p:ph type="dt" idx="1"/>
          </p:nvPr>
        </p:nvSpPr>
        <p:spPr>
          <a:xfrm>
            <a:off x="3843360" y="0"/>
            <a:ext cx="2938320" cy="497160"/>
          </a:xfrm>
          <a:prstGeom prst="rect">
            <a:avLst/>
          </a:prstGeom>
          <a:noFill/>
          <a:ln>
            <a:noFill/>
          </a:ln>
        </p:spPr>
        <p:txBody>
          <a:bodyPr vert="horz" wrap="square" lIns="95400" tIns="47880" rIns="95400" bIns="4788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5" name="Slide Image Placeholder 4"/>
          <p:cNvSpPr>
            <a:spLocks noGrp="1" noRot="1" noChangeAspect="1"/>
          </p:cNvSpPr>
          <p:nvPr>
            <p:ph type="sldImg" idx="2"/>
          </p:nvPr>
        </p:nvSpPr>
        <p:spPr>
          <a:xfrm>
            <a:off x="907919" y="744120"/>
            <a:ext cx="4964400" cy="3723120"/>
          </a:xfrm>
          <a:prstGeom prst="rect">
            <a:avLst/>
          </a:prstGeom>
          <a:noFill/>
          <a:ln>
            <a:noFill/>
            <a:prstDash val="solid"/>
          </a:ln>
        </p:spPr>
      </p:sp>
      <p:sp>
        <p:nvSpPr>
          <p:cNvPr id="6" name="Notes Placeholder 5"/>
          <p:cNvSpPr txBox="1">
            <a:spLocks noGrp="1"/>
          </p:cNvSpPr>
          <p:nvPr>
            <p:ph type="body" sz="quarter" idx="3"/>
          </p:nvPr>
        </p:nvSpPr>
        <p:spPr>
          <a:xfrm>
            <a:off x="904680" y="4714560"/>
            <a:ext cx="4971960" cy="446760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a:p>
        </p:txBody>
      </p:sp>
      <p:sp>
        <p:nvSpPr>
          <p:cNvPr id="7" name="Footer Placeholder 6"/>
          <p:cNvSpPr txBox="1">
            <a:spLocks noGrp="1"/>
          </p:cNvSpPr>
          <p:nvPr>
            <p:ph type="ftr" sz="quarter" idx="4"/>
          </p:nvPr>
        </p:nvSpPr>
        <p:spPr>
          <a:xfrm>
            <a:off x="0" y="9429480"/>
            <a:ext cx="2938320" cy="497160"/>
          </a:xfrm>
          <a:prstGeom prst="rect">
            <a:avLst/>
          </a:prstGeom>
          <a:noFill/>
          <a:ln>
            <a:noFill/>
          </a:ln>
        </p:spPr>
        <p:txBody>
          <a:bodyPr vert="horz" wrap="square" lIns="95400" tIns="47880" rIns="95400" bIns="47880" anchor="b"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2800" b="0" i="0" u="none" strike="noStrike" baseline="0">
                <a:solidFill>
                  <a:srgbClr val="000000"/>
                </a:solidFill>
                <a:latin typeface="Times New Roman" pitchFamily="18"/>
                <a:ea typeface="Arial Unicode MS" pitchFamily="2"/>
                <a:cs typeface="Tahoma" pitchFamily="2"/>
              </a:defRPr>
            </a:lvl1pPr>
          </a:lstStyle>
          <a:p>
            <a:pPr lvl="0"/>
            <a:endParaRPr lang="en-GB"/>
          </a:p>
        </p:txBody>
      </p:sp>
      <p:sp>
        <p:nvSpPr>
          <p:cNvPr id="8" name="Slide Number Placeholder 7"/>
          <p:cNvSpPr txBox="1">
            <a:spLocks noGrp="1"/>
          </p:cNvSpPr>
          <p:nvPr>
            <p:ph type="sldNum" sz="quarter" idx="5"/>
          </p:nvPr>
        </p:nvSpPr>
        <p:spPr>
          <a:xfrm>
            <a:off x="3843360" y="9429480"/>
            <a:ext cx="2938320" cy="497160"/>
          </a:xfrm>
          <a:prstGeom prst="rect">
            <a:avLst/>
          </a:prstGeom>
          <a:noFill/>
          <a:ln>
            <a:noFill/>
          </a:ln>
        </p:spPr>
        <p:txBody>
          <a:bodyPr vert="horz" wrap="square" lIns="95400" tIns="47880" rIns="95400" bIns="47880" anchor="b"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1300" b="0" i="0" u="none" strike="noStrike" baseline="0">
                <a:solidFill>
                  <a:srgbClr val="000000"/>
                </a:solidFill>
                <a:latin typeface="Times New Roman" pitchFamily="18"/>
                <a:ea typeface="Arial Unicode MS" pitchFamily="2"/>
                <a:cs typeface="Tahoma" pitchFamily="2"/>
              </a:defRPr>
            </a:lvl1pPr>
          </a:lstStyle>
          <a:p>
            <a:pPr lvl="0"/>
            <a:fld id="{246CD911-CE28-4824-AF78-E9CB2697FD9E}" type="slidenum">
              <a:rPr/>
              <a:pPr lvl="0"/>
              <a:t>‹#›</a:t>
            </a:fld>
            <a:endParaRPr lang="fr-FR"/>
          </a:p>
        </p:txBody>
      </p:sp>
    </p:spTree>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200" b="0" i="0" u="none" strike="noStrike" baseline="0">
        <a:ln>
          <a:noFill/>
        </a:ln>
        <a:solidFill>
          <a:srgbClr val="000000"/>
        </a:solidFill>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04680" y="4714560"/>
            <a:ext cx="4971960" cy="446796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kern="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Nonlinear ROMs</a:t>
            </a:r>
            <a:r>
              <a:rPr lang="en-GB" kern="1200" baseline="0" dirty="0" smtClean="0"/>
              <a:t> were generated for this case. Again, the prediction based on two modes shows differences when the system travels inside the gust, and the free response approaches the reference curve. Perfect agreement is seen when including an additional mode, as in the previous case. </a:t>
            </a:r>
            <a:endParaRPr lang="en-GB" kern="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Back to the linear case, a ROM was generated for the gust alleviation</a:t>
            </a:r>
            <a:r>
              <a:rPr lang="en-GB" kern="1200" baseline="0" dirty="0" smtClean="0"/>
              <a:t> using a feedback control based on H_{\</a:t>
            </a:r>
            <a:r>
              <a:rPr lang="en-GB" kern="1200" baseline="0" dirty="0" err="1" smtClean="0"/>
              <a:t>infty</a:t>
            </a:r>
            <a:r>
              <a:rPr lang="en-GB" kern="1200" baseline="0" dirty="0" smtClean="0"/>
              <a:t>}. Some results are presented in the figure.</a:t>
            </a:r>
            <a:endParaRPr lang="en-GB" kern="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There is an increasing</a:t>
            </a:r>
            <a:r>
              <a:rPr lang="en-GB" kern="1200" baseline="0" dirty="0" smtClean="0"/>
              <a:t> interest for more efficient aircraft configurations. This trend is driven by the requirements to carry more payload and extend the mission profile. These systems are inevitably lightweight and with high AR wings for max aerodynamic efficiency. This design characteristics will be even more important in the next-generation aircraft. With large deformations, inertia and stiffness properties may change, and frequencies of natural modes become closer to the time scales of the flight dynamics. Coupling between </a:t>
            </a:r>
            <a:r>
              <a:rPr lang="en-GB" kern="1200" baseline="0" dirty="0" err="1" smtClean="0"/>
              <a:t>aeroelasticity</a:t>
            </a:r>
            <a:r>
              <a:rPr lang="en-GB" kern="1200" baseline="0" dirty="0" smtClean="0"/>
              <a:t> and flight dynamics should be considered. For accurate predictions of the structural behaviour, a nonlinear formulation is required. Nonlinearities in the fluid are due to operating in the transonic regime, or at low speed and high </a:t>
            </a:r>
            <a:r>
              <a:rPr lang="en-GB" kern="1200" baseline="0" dirty="0" err="1" smtClean="0"/>
              <a:t>AoA</a:t>
            </a:r>
            <a:r>
              <a:rPr lang="en-GB" kern="1200" baseline="0" dirty="0" smtClean="0"/>
              <a:t>. Focus is put on the FCS design of such flexible aircraft. The integrated computational framework will provide information on how much nonlinear effects are important, and their impact on the aircraft design process.</a:t>
            </a:r>
            <a:endParaRPr lang="en-GB" kern="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In this</a:t>
            </a:r>
            <a:r>
              <a:rPr lang="en-GB" kern="1200" baseline="0" dirty="0" smtClean="0"/>
              <a:t> case, nonlinearities are switched off. The wing section encounters a discrete sinusoidal gust – the particular shape is not a fundamental problem – and the </a:t>
            </a:r>
            <a:r>
              <a:rPr lang="en-GB" kern="1200" baseline="0" dirty="0" err="1" smtClean="0"/>
              <a:t>AoA</a:t>
            </a:r>
            <a:r>
              <a:rPr lang="en-GB" kern="1200" baseline="0" dirty="0" smtClean="0"/>
              <a:t> time history representative of the FOM is the red line – the reference curve. Several ROMs were generated for increasing number of modes. The prediction using 1 single mode is far away from the red line. When including the 2</a:t>
            </a:r>
            <a:r>
              <a:rPr lang="en-GB" kern="1200" baseline="30000" dirty="0" smtClean="0"/>
              <a:t>nd</a:t>
            </a:r>
            <a:r>
              <a:rPr lang="en-GB" kern="1200" baseline="0" dirty="0" smtClean="0"/>
              <a:t> mode, the system free response – when the aerofoil moves away from the gust – is well predicted, but differences are seen when travelling inside the gust. The ROM overlaps the FOM when the mode bringing information from the gust input to the system is included.</a:t>
            </a:r>
            <a:endParaRPr lang="en-GB" kern="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To briefly summarize:</a:t>
            </a:r>
          </a:p>
          <a:p>
            <a:pPr>
              <a:buFontTx/>
              <a:buChar char="-"/>
            </a:pPr>
            <a:r>
              <a:rPr lang="en-GB" kern="1200" baseline="0" dirty="0" smtClean="0"/>
              <a:t> A nonlinear model reduction applicable to large dynamical systems for control design has been presented</a:t>
            </a:r>
          </a:p>
          <a:p>
            <a:pPr>
              <a:buFontTx/>
              <a:buChar char="-"/>
            </a:pPr>
            <a:r>
              <a:rPr lang="en-GB" kern="1200" dirty="0" smtClean="0"/>
              <a:t> Reduced</a:t>
            </a:r>
            <a:r>
              <a:rPr lang="en-GB" kern="1200" baseline="0" dirty="0" smtClean="0"/>
              <a:t> models were efficiently used for the gust alleviation of a wing section</a:t>
            </a:r>
          </a:p>
          <a:p>
            <a:pPr>
              <a:buFontTx/>
              <a:buChar char="-"/>
            </a:pPr>
            <a:r>
              <a:rPr lang="en-GB" kern="1200" baseline="0" dirty="0" smtClean="0"/>
              <a:t> In the framework, there is a need to have models of different fidelity: linear/nonlinear for the structural and rigid body dynamics, and down to strip theory, VLM and CFD for more realistic simulations.</a:t>
            </a:r>
          </a:p>
          <a:p>
            <a:pPr>
              <a:buFontTx/>
              <a:buChar char="-"/>
            </a:pPr>
            <a:r>
              <a:rPr lang="en-GB" kern="1200" baseline="0" dirty="0" smtClean="0"/>
              <a:t> Need to include rigid body dynamics and CFD.</a:t>
            </a:r>
            <a:endParaRPr lang="en-GB" kern="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04680" y="4714560"/>
            <a:ext cx="4971960" cy="446796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baseline="0" dirty="0" smtClean="0"/>
              <a:t>The subject of this talk is nonlinear model reduction of </a:t>
            </a:r>
            <a:r>
              <a:rPr lang="en-GB" kern="1200" baseline="0" dirty="0" err="1" smtClean="0"/>
              <a:t>aeroelastic</a:t>
            </a:r>
            <a:r>
              <a:rPr lang="en-GB" kern="1200" baseline="0" dirty="0" smtClean="0"/>
              <a:t> systems for control design.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There is an increasing</a:t>
            </a:r>
            <a:r>
              <a:rPr lang="en-GB" kern="1200" baseline="0" dirty="0" smtClean="0"/>
              <a:t> interest for more efficient aircraft configurations. This trend is driven by the requirements to carry more payload and extend the mission profile. These systems are inevitably lightweight and with high AR wings for max aerodynamic efficiency. This design characteristics will be even more important in the next-generation aircraft. With large deformations, inertia and stiffness properties may change, and frequencies of natural modes become closer to the time scales of the flight dynamics. Coupling between </a:t>
            </a:r>
            <a:r>
              <a:rPr lang="en-GB" kern="1200" baseline="0" dirty="0" err="1" smtClean="0"/>
              <a:t>aeroelasticity</a:t>
            </a:r>
            <a:r>
              <a:rPr lang="en-GB" kern="1200" baseline="0" dirty="0" smtClean="0"/>
              <a:t> and flight dynamics should be considered. For accurate predictions of the structural behaviour, a nonlinear formulation is required. Nonlinearities in the fluid are due to operating in the transonic regime, or at low speed and high </a:t>
            </a:r>
            <a:r>
              <a:rPr lang="en-GB" kern="1200" baseline="0" dirty="0" err="1" smtClean="0"/>
              <a:t>AoA</a:t>
            </a:r>
            <a:r>
              <a:rPr lang="en-GB" kern="1200" baseline="0" dirty="0" smtClean="0"/>
              <a:t>. Focus is put on the FCS design of such flexible aircraft. The integrated computational framework will provide information on how much nonlinear effects are important, and their impact on the aircraft design process.</a:t>
            </a:r>
            <a:endParaRPr lang="en-GB" kern="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There is an increasing</a:t>
            </a:r>
            <a:r>
              <a:rPr lang="en-GB" kern="1200" baseline="0" dirty="0" smtClean="0"/>
              <a:t> interest for more efficient aircraft configurations. This trend is driven by the requirements to carry more payload and extend the mission profile. These systems are inevitably lightweight and with high AR wings for max aerodynamic efficiency. This design characteristics will be even more important in the next-generation aircraft. With large deformations, inertia and stiffness properties may change, and frequencies of natural modes become closer to the time scales of the flight dynamics. Coupling between </a:t>
            </a:r>
            <a:r>
              <a:rPr lang="en-GB" kern="1200" baseline="0" dirty="0" err="1" smtClean="0"/>
              <a:t>aeroelasticity</a:t>
            </a:r>
            <a:r>
              <a:rPr lang="en-GB" kern="1200" baseline="0" dirty="0" smtClean="0"/>
              <a:t> and flight dynamics should be considered. For accurate predictions of the structural behaviour, a nonlinear formulation is required. Nonlinearities in the fluid are due to operating in the transonic regime, or at low speed and high </a:t>
            </a:r>
            <a:r>
              <a:rPr lang="en-GB" kern="1200" baseline="0" dirty="0" err="1" smtClean="0"/>
              <a:t>AoA</a:t>
            </a:r>
            <a:r>
              <a:rPr lang="en-GB" kern="1200" baseline="0" dirty="0" smtClean="0"/>
              <a:t>. Focus is put on the FCS design of such flexible aircraft. The integrated computational framework will provide information on how much nonlinear effects are important, and their impact on the aircraft design process.</a:t>
            </a:r>
            <a:endParaRPr lang="en-GB" kern="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There is an increasing</a:t>
            </a:r>
            <a:r>
              <a:rPr lang="en-GB" kern="1200" baseline="0" dirty="0" smtClean="0"/>
              <a:t> interest for more efficient aircraft configurations. This trend is driven by the requirements to carry more payload and extend the mission profile. These systems are inevitably lightweight and with high AR wings for max aerodynamic efficiency. This design characteristics will be even more important in the next-generation aircraft. With large deformations, inertia and stiffness properties may change, and frequencies of natural modes become closer to the time scales of the flight dynamics. Coupling between </a:t>
            </a:r>
            <a:r>
              <a:rPr lang="en-GB" kern="1200" baseline="0" dirty="0" err="1" smtClean="0"/>
              <a:t>aeroelasticity</a:t>
            </a:r>
            <a:r>
              <a:rPr lang="en-GB" kern="1200" baseline="0" dirty="0" smtClean="0"/>
              <a:t> and flight dynamics should be considered. For accurate predictions of the structural behaviour, a nonlinear formulation is required. Nonlinearities in the fluid are due to operating in the transonic regime, or at low speed and high </a:t>
            </a:r>
            <a:r>
              <a:rPr lang="en-GB" kern="1200" baseline="0" dirty="0" err="1" smtClean="0"/>
              <a:t>AoA</a:t>
            </a:r>
            <a:r>
              <a:rPr lang="en-GB" kern="1200" baseline="0" dirty="0" smtClean="0"/>
              <a:t>. Focus is put on the FCS design of such flexible aircraft. The integrated computational framework will provide information on how much nonlinear effects are important, and their impact on the aircraft design process.</a:t>
            </a:r>
            <a:endParaRPr lang="en-GB" kern="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There is an increasing</a:t>
            </a:r>
            <a:r>
              <a:rPr lang="en-GB" kern="1200" baseline="0" dirty="0" smtClean="0"/>
              <a:t> interest for more efficient aircraft configurations. This trend is driven by the requirements to carry more payload and extend the mission profile. These systems are inevitably lightweight and with high AR wings for max aerodynamic efficiency. This design characteristics will be even more important in the next-generation aircraft. With large deformations, inertia and stiffness properties may change, and frequencies of natural modes become closer to the time scales of the flight dynamics. Coupling between </a:t>
            </a:r>
            <a:r>
              <a:rPr lang="en-GB" kern="1200" baseline="0" dirty="0" err="1" smtClean="0"/>
              <a:t>aeroelasticity</a:t>
            </a:r>
            <a:r>
              <a:rPr lang="en-GB" kern="1200" baseline="0" dirty="0" smtClean="0"/>
              <a:t> and flight dynamics should be considered. For accurate predictions of the structural behaviour, a nonlinear formulation is required. Nonlinearities in the fluid are due to operating in the transonic regime, or at low speed and high </a:t>
            </a:r>
            <a:r>
              <a:rPr lang="en-GB" kern="1200" baseline="0" dirty="0" err="1" smtClean="0"/>
              <a:t>AoA</a:t>
            </a:r>
            <a:r>
              <a:rPr lang="en-GB" kern="1200" baseline="0" dirty="0" smtClean="0"/>
              <a:t>. Focus is put on the FCS design of such flexible aircraft. The integrated computational framework will provide information on how much nonlinear effects are important, and their impact on the aircraft design process.</a:t>
            </a:r>
            <a:endParaRPr lang="en-GB" kern="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Now we look at some numerical results. We start first with a wing section. The system has</a:t>
            </a:r>
            <a:r>
              <a:rPr lang="en-GB" kern="1200" baseline="0" dirty="0" smtClean="0"/>
              <a:t> the pitch and plunge </a:t>
            </a:r>
            <a:r>
              <a:rPr lang="en-GB" kern="1200" baseline="0" dirty="0" err="1" smtClean="0"/>
              <a:t>DoF</a:t>
            </a:r>
            <a:r>
              <a:rPr lang="en-GB" kern="1200" baseline="0" dirty="0" smtClean="0"/>
              <a:t>, it can be excited by any gust shape and a flap is used to control and alleviate the dynamic response. The system has a total of 12 </a:t>
            </a:r>
            <a:r>
              <a:rPr lang="en-GB" kern="1200" baseline="0" dirty="0" err="1" smtClean="0"/>
              <a:t>DoFs</a:t>
            </a:r>
            <a:r>
              <a:rPr lang="en-GB" kern="1200" baseline="0" dirty="0" smtClean="0"/>
              <a:t>. To exercise the nonlinear model reduction, nonlinearities are considered – spring hardening or softening effects.</a:t>
            </a:r>
            <a:endParaRPr lang="en-GB" kern="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In this</a:t>
            </a:r>
            <a:r>
              <a:rPr lang="en-GB" kern="1200" baseline="0" dirty="0" smtClean="0"/>
              <a:t> case, nonlinearities are switched off. The wing section encounters a discrete sinusoidal gust – the particular shape is not a fundamental problem – and the </a:t>
            </a:r>
            <a:r>
              <a:rPr lang="en-GB" kern="1200" baseline="0" dirty="0" err="1" smtClean="0"/>
              <a:t>AoA</a:t>
            </a:r>
            <a:r>
              <a:rPr lang="en-GB" kern="1200" baseline="0" dirty="0" smtClean="0"/>
              <a:t> time history representative of the FOM is the red line – the reference curve. Several ROMs were generated for increasing number of modes. The prediction using 1 single mode is far away from the red line. When including the 2</a:t>
            </a:r>
            <a:r>
              <a:rPr lang="en-GB" kern="1200" baseline="30000" dirty="0" smtClean="0"/>
              <a:t>nd</a:t>
            </a:r>
            <a:r>
              <a:rPr lang="en-GB" kern="1200" baseline="0" dirty="0" smtClean="0"/>
              <a:t> mode, the system free response – when the aerofoil moves away from the gust – is well predicted, but differences are seen when travelling inside the gust. The ROM overlaps the FOM when the mode bringing information from the gust input to the system is included.</a:t>
            </a:r>
            <a:endParaRPr lang="en-GB" kern="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8050" y="744538"/>
            <a:ext cx="4964113"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A case was then considered for which differences in the system response are attributable to</a:t>
            </a:r>
            <a:r>
              <a:rPr lang="en-GB" kern="1200" baseline="0" dirty="0" smtClean="0"/>
              <a:t> nonlinearities in the restoring forces. The red line is the linear system. The amplitude of the linear system is larger than the nonlinear counterpart because the nonlinearity is of a hardening spring type. </a:t>
            </a:r>
          </a:p>
          <a:p>
            <a:endParaRPr lang="en-GB" kern="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7400" cy="5857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3050"/>
            <a:ext cx="601980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liv.ac.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Box 41"/>
          <p:cNvSpPr/>
          <p:nvPr/>
        </p:nvSpPr>
        <p:spPr>
          <a:xfrm>
            <a:off x="291960" y="6123600"/>
            <a:ext cx="3816359" cy="641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200" b="1" i="0" u="none" strike="noStrike" baseline="0">
              <a:ln>
                <a:noFill/>
              </a:ln>
              <a:solidFill>
                <a:srgbClr val="0000FF"/>
              </a:solidFill>
              <a:latin typeface="Arial" pitchFamily="18"/>
              <a:ea typeface="Microsoft YaHei" pitchFamily="2"/>
              <a:cs typeface="Mangal" pitchFamily="2"/>
            </a:endParaRP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Duke University, July 2010</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1" i="0" u="none" strike="noStrike" baseline="0">
                <a:ln>
                  <a:noFill/>
                </a:ln>
                <a:solidFill>
                  <a:srgbClr val="0000FF"/>
                </a:solidFill>
                <a:latin typeface="Arial" pitchFamily="18"/>
                <a:ea typeface="Microsoft YaHei" pitchFamily="2"/>
                <a:cs typeface="Mangal" pitchFamily="2"/>
              </a:rPr>
              <a:t>A.Da-Ronch@liverpool.ac.uk</a:t>
            </a:r>
          </a:p>
        </p:txBody>
      </p:sp>
      <p:sp>
        <p:nvSpPr>
          <p:cNvPr id="3" name="Line 42"/>
          <p:cNvSpPr/>
          <p:nvPr/>
        </p:nvSpPr>
        <p:spPr>
          <a:xfrm>
            <a:off x="304920" y="6031080"/>
            <a:ext cx="8534160" cy="0"/>
          </a:xfrm>
          <a:prstGeom prst="line">
            <a:avLst/>
          </a:prstGeom>
          <a:noFill/>
          <a:ln w="25560">
            <a:solidFill>
              <a:srgbClr val="0000FF"/>
            </a:solidFill>
            <a:prstDash val="solid"/>
            <a:miter/>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b="0" i="0" u="none" strike="noStrike" baseline="0">
              <a:ln>
                <a:noFill/>
              </a:ln>
              <a:solidFill>
                <a:srgbClr val="000000"/>
              </a:solidFill>
              <a:latin typeface="Times New Roman" pitchFamily="18"/>
              <a:ea typeface="Microsoft YaHei" pitchFamily="2"/>
              <a:cs typeface="Mangal" pitchFamily="2"/>
            </a:endParaRPr>
          </a:p>
        </p:txBody>
      </p:sp>
      <p:sp>
        <p:nvSpPr>
          <p:cNvPr id="4" name="Rectangle 43"/>
          <p:cNvSpPr/>
          <p:nvPr/>
        </p:nvSpPr>
        <p:spPr>
          <a:xfrm>
            <a:off x="3971520" y="6245280"/>
            <a:ext cx="991440" cy="307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760B71BE-A719-4E52-AC38-8D91D224C966}" type="slidenum">
              <a:rPr/>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t>‹#›</a:t>
            </a:fld>
            <a:endParaRPr lang="en-GB" sz="1400" b="0" i="0" u="none" strike="noStrike" baseline="0">
              <a:ln>
                <a:noFill/>
              </a:ln>
              <a:solidFill>
                <a:srgbClr val="0000FF"/>
              </a:solidFill>
              <a:latin typeface="Arial" pitchFamily="18"/>
              <a:ea typeface="Microsoft YaHei" pitchFamily="2"/>
              <a:cs typeface="Mangal" pitchFamily="2"/>
            </a:endParaRPr>
          </a:p>
        </p:txBody>
      </p:sp>
      <p:pic>
        <p:nvPicPr>
          <p:cNvPr id="5" name="Picture 14">
            <a:hlinkClick r:id="rId13" action="ppaction://program"/>
          </p:cNvPr>
          <p:cNvPicPr>
            <a:picLocks noChangeAspect="1"/>
          </p:cNvPicPr>
          <p:nvPr/>
        </p:nvPicPr>
        <p:blipFill>
          <a:blip r:embed="rId14" cstate="print">
            <a:alphaModFix/>
            <a:lum/>
          </a:blip>
          <a:srcRect/>
          <a:stretch>
            <a:fillRect/>
          </a:stretch>
        </p:blipFill>
        <p:spPr>
          <a:xfrm>
            <a:off x="5504040" y="6191280"/>
            <a:ext cx="1977840" cy="495360"/>
          </a:xfrm>
          <a:prstGeom prst="rect">
            <a:avLst/>
          </a:prstGeom>
          <a:noFill/>
          <a:ln>
            <a:noFill/>
          </a:ln>
        </p:spPr>
      </p:pic>
      <p:pic>
        <p:nvPicPr>
          <p:cNvPr id="6" name="Picture 1"/>
          <p:cNvPicPr>
            <a:picLocks noChangeAspect="1"/>
          </p:cNvPicPr>
          <p:nvPr/>
        </p:nvPicPr>
        <p:blipFill>
          <a:blip r:embed="rId15" cstate="print">
            <a:alphaModFix/>
            <a:lum/>
          </a:blip>
          <a:srcRect/>
          <a:stretch>
            <a:fillRect/>
          </a:stretch>
        </p:blipFill>
        <p:spPr>
          <a:xfrm>
            <a:off x="7807320" y="5834160"/>
            <a:ext cx="1146240" cy="8856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600"/>
            <a:ext cx="8229240" cy="1144800"/>
          </a:xfrm>
          <a:prstGeom prst="rect">
            <a:avLst/>
          </a:prstGeom>
          <a:noFill/>
          <a:ln>
            <a:noFill/>
          </a:ln>
        </p:spPr>
        <p:txBody>
          <a:bodyPr vert="horz" lIns="0" tIns="0" rIns="0" bIns="0" anchor="ctr"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457200" y="1604520"/>
            <a:ext cx="8229240" cy="4525920"/>
          </a:xfrm>
          <a:prstGeom prst="rect">
            <a:avLst/>
          </a:prstGeom>
          <a:noFill/>
          <a:ln>
            <a:noFill/>
          </a:ln>
        </p:spPr>
        <p:txBody>
          <a:bodyPr vert="horz" lIns="0" tIns="0" rIns="0" bIns="0" compatLnSpc="1"/>
          <a:lstStyle>
            <a:defPPr marL="342720" marR="0" lvl="0" indent="-342720" algn="l" rtl="0" hangingPunct="0">
              <a:lnSpc>
                <a:spcPct val="100000"/>
              </a:lnSpc>
              <a:spcBef>
                <a:spcPts val="799"/>
              </a:spcBef>
              <a:spcAft>
                <a:spcPts val="0"/>
              </a:spcAft>
              <a:buClr>
                <a:srgbClr val="0099CC"/>
              </a:buClr>
              <a:buSzPct val="7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defPPr>
            <a:lvl1pPr marL="342720" marR="0" lvl="0" indent="-342720" algn="l" rtl="0" hangingPunct="0">
              <a:lnSpc>
                <a:spcPct val="100000"/>
              </a:lnSpc>
              <a:spcBef>
                <a:spcPts val="799"/>
              </a:spcBef>
              <a:spcAft>
                <a:spcPts val="0"/>
              </a:spcAft>
              <a:buClr>
                <a:srgbClr val="0099CC"/>
              </a:buClr>
              <a:buSzPct val="7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2"/>
                <a:ea typeface="Microsoft YaHei" pitchFamily="2"/>
                <a:cs typeface="Mangal" pitchFamily="2"/>
              </a:defRPr>
            </a:lvl1pPr>
            <a:lvl2pPr marL="742680" marR="0" lvl="1" indent="-285480" algn="l" rtl="0"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2800" b="0" i="0" u="none" strike="noStrike" kern="1200" baseline="0">
                <a:ln>
                  <a:noFill/>
                </a:ln>
                <a:solidFill>
                  <a:srgbClr val="000000"/>
                </a:solidFill>
                <a:latin typeface="Arial" pitchFamily="2"/>
                <a:ea typeface="Microsoft YaHei" pitchFamily="2"/>
                <a:cs typeface="Mangal" pitchFamily="2"/>
              </a:defRPr>
            </a:lvl2pPr>
            <a:lvl3pPr marL="1143000" marR="0" lvl="2" indent="-228600" algn="l" rtl="0"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GB" sz="2400" b="0" i="0" u="none" strike="noStrike" kern="1200" baseline="0">
                <a:ln>
                  <a:noFill/>
                </a:ln>
                <a:solidFill>
                  <a:srgbClr val="000000"/>
                </a:solidFill>
                <a:latin typeface="Arial" pitchFamily="2"/>
                <a:ea typeface="Microsoft YaHei" pitchFamily="2"/>
                <a:cs typeface="Mangal" pitchFamily="2"/>
              </a:defRPr>
            </a:lvl3pPr>
            <a:lvl4pPr marL="1600199" marR="0" lvl="3" indent="-228600" algn="l" rtl="0"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GB" sz="2000" b="0" i="0" u="none" strike="noStrike" kern="1200" baseline="0">
                <a:ln>
                  <a:noFill/>
                </a:ln>
                <a:solidFill>
                  <a:srgbClr val="000000"/>
                </a:solidFill>
                <a:latin typeface="Arial" pitchFamily="2"/>
                <a:ea typeface="Microsoft YaHei" pitchFamily="2"/>
                <a:cs typeface="Mangal" pitchFamily="2"/>
              </a:defRPr>
            </a:lvl4pPr>
            <a:lvl5pPr marL="2057400" marR="0" lvl="4"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5pPr>
            <a:lvl6pPr marL="2057400" marR="0" lvl="5"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6pPr>
            <a:lvl7pPr marL="2057400" marR="0" lvl="6"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7pPr>
            <a:lvl8pPr marL="2057400" marR="0" lvl="7"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8pPr>
            <a:lvl9pPr marL="2057400" marR="0" lvl="8" indent="-228600" algn="l" rtl="0"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Arial" pitchFamily="2"/>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600" b="1" i="0" u="none" strike="noStrike" kern="1200" baseline="0">
          <a:ln>
            <a:noFill/>
          </a:ln>
          <a:solidFill>
            <a:srgbClr val="3366CC"/>
          </a:solidFill>
          <a:latin typeface="Times New Roman" pitchFamily="18"/>
          <a:ea typeface="Microsoft YaHei" pitchFamily="2"/>
          <a:cs typeface="Mangal" pitchFamily="2"/>
        </a:defRPr>
      </a:lvl1pPr>
    </p:titleStyle>
    <p:bodyStyle>
      <a:lvl1pPr marL="0" marR="0" indent="0" algn="l" rtl="0" hangingPunct="0">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0.gi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787752" y="548680"/>
            <a:ext cx="7672680" cy="5798241"/>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oA_t_nrom.png"/>
          <p:cNvPicPr>
            <a:picLocks noChangeAspect="1"/>
          </p:cNvPicPr>
          <p:nvPr/>
        </p:nvPicPr>
        <p:blipFill>
          <a:blip r:embed="rId3" cstate="print"/>
          <a:stretch>
            <a:fillRect/>
          </a:stretch>
        </p:blipFill>
        <p:spPr>
          <a:xfrm>
            <a:off x="766762" y="80962"/>
            <a:ext cx="7610475" cy="6696075"/>
          </a:xfrm>
          <a:prstGeom prst="rect">
            <a:avLst/>
          </a:prstGeom>
        </p:spPr>
      </p:pic>
      <p:sp>
        <p:nvSpPr>
          <p:cNvPr id="3" name="Text Box 4"/>
          <p:cNvSpPr/>
          <p:nvPr/>
        </p:nvSpPr>
        <p:spPr>
          <a:xfrm>
            <a:off x="179512" y="116632"/>
            <a:ext cx="8784976" cy="6115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b="1" dirty="0" smtClean="0">
                <a:solidFill>
                  <a:srgbClr val="000000"/>
                </a:solidFill>
                <a:latin typeface="Times New Roman" pitchFamily="18"/>
                <a:ea typeface="Microsoft YaHei" pitchFamily="2"/>
                <a:cs typeface="Mangal" pitchFamily="2"/>
              </a:rPr>
              <a:t>NFOM/NROM</a:t>
            </a:r>
            <a:r>
              <a:rPr lang="en-GB" sz="2400" dirty="0" smtClean="0">
                <a:solidFill>
                  <a:srgbClr val="000000"/>
                </a:solidFill>
                <a:latin typeface="Times New Roman" pitchFamily="18"/>
                <a:ea typeface="Microsoft YaHei" pitchFamily="2"/>
                <a:cs typeface="Mangal" pitchFamily="2"/>
              </a:rPr>
              <a:t> gust response – </a:t>
            </a:r>
            <a:r>
              <a:rPr lang="en-GB" sz="2400" b="1" dirty="0" smtClean="0">
                <a:solidFill>
                  <a:srgbClr val="000000"/>
                </a:solidFill>
                <a:latin typeface="Times New Roman" pitchFamily="18"/>
                <a:ea typeface="Microsoft YaHei" pitchFamily="2"/>
                <a:cs typeface="Mangal" pitchFamily="2"/>
              </a:rPr>
              <a:t>nonlinear</a:t>
            </a:r>
            <a:r>
              <a:rPr lang="en-GB" sz="2400" dirty="0" smtClean="0">
                <a:solidFill>
                  <a:srgbClr val="000000"/>
                </a:solidFill>
                <a:latin typeface="Times New Roman" pitchFamily="18"/>
                <a:ea typeface="Microsoft YaHei" pitchFamily="2"/>
                <a:cs typeface="Mangal" pitchFamily="2"/>
              </a:rPr>
              <a:t> structural model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trlweights_color.png"/>
          <p:cNvPicPr>
            <a:picLocks noChangeAspect="1"/>
          </p:cNvPicPr>
          <p:nvPr/>
        </p:nvPicPr>
        <p:blipFill>
          <a:blip r:embed="rId4" cstate="print"/>
          <a:stretch>
            <a:fillRect/>
          </a:stretch>
        </p:blipFill>
        <p:spPr>
          <a:xfrm>
            <a:off x="766762" y="80962"/>
            <a:ext cx="7610475" cy="6696075"/>
          </a:xfrm>
          <a:prstGeom prst="rect">
            <a:avLst/>
          </a:prstGeom>
        </p:spPr>
      </p:pic>
      <p:sp>
        <p:nvSpPr>
          <p:cNvPr id="3" name="Text Box 4"/>
          <p:cNvSpPr/>
          <p:nvPr/>
        </p:nvSpPr>
        <p:spPr>
          <a:xfrm>
            <a:off x="179512" y="116632"/>
            <a:ext cx="8784976" cy="6115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Linear control law on ROM - H</a:t>
            </a:r>
            <a:r>
              <a:rPr lang="en-GB" sz="2400" baseline="30000" dirty="0" smtClean="0">
                <a:solidFill>
                  <a:srgbClr val="000000"/>
                </a:solidFill>
                <a:latin typeface="Times New Roman" pitchFamily="18"/>
                <a:ea typeface="Microsoft YaHei" pitchFamily="2"/>
                <a:cs typeface="Mangal" pitchFamily="2"/>
              </a:rPr>
              <a:t>∞</a:t>
            </a:r>
            <a:r>
              <a:rPr lang="en-GB" sz="2400" dirty="0" smtClean="0">
                <a:solidFill>
                  <a:srgbClr val="000000"/>
                </a:solidFill>
                <a:latin typeface="Times New Roman" pitchFamily="18"/>
                <a:ea typeface="Microsoft YaHei" pitchFamily="2"/>
                <a:cs typeface="Mangal" pitchFamily="2"/>
              </a:rPr>
              <a:t> (with Y. Wang and A. Wynn)</a:t>
            </a:r>
          </a:p>
        </p:txBody>
      </p:sp>
      <p:grpSp>
        <p:nvGrpSpPr>
          <p:cNvPr id="14" name="Group 13"/>
          <p:cNvGrpSpPr/>
          <p:nvPr/>
        </p:nvGrpSpPr>
        <p:grpSpPr>
          <a:xfrm>
            <a:off x="2267744" y="5589240"/>
            <a:ext cx="4680520" cy="1152128"/>
            <a:chOff x="-1044624" y="4293096"/>
            <a:chExt cx="4680520" cy="1152128"/>
          </a:xfrm>
        </p:grpSpPr>
        <p:sp>
          <p:nvSpPr>
            <p:cNvPr id="13" name="Rectangle 12"/>
            <p:cNvSpPr/>
            <p:nvPr/>
          </p:nvSpPr>
          <p:spPr>
            <a:xfrm>
              <a:off x="-1044624" y="4293096"/>
              <a:ext cx="4680520" cy="1152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1"/>
            <p:cNvGrpSpPr/>
            <p:nvPr/>
          </p:nvGrpSpPr>
          <p:grpSpPr>
            <a:xfrm>
              <a:off x="-972616" y="4437112"/>
              <a:ext cx="4320480" cy="864096"/>
              <a:chOff x="2267744" y="5733256"/>
              <a:chExt cx="4320480" cy="864096"/>
            </a:xfrm>
            <a:solidFill>
              <a:schemeClr val="bg1"/>
            </a:solidFill>
            <a:effectLst>
              <a:outerShdw blurRad="50800" dist="50800" dir="5400000" algn="ctr" rotWithShape="0">
                <a:schemeClr val="bg1"/>
              </a:outerShdw>
            </a:effectLst>
          </p:grpSpPr>
          <p:sp>
            <p:nvSpPr>
              <p:cNvPr id="5" name="Rounded Rectangle 4"/>
              <p:cNvSpPr/>
              <p:nvPr/>
            </p:nvSpPr>
            <p:spPr>
              <a:xfrm>
                <a:off x="3563888" y="5733256"/>
                <a:ext cx="1296144" cy="8640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4860032" y="6165304"/>
                <a:ext cx="936104" cy="0"/>
              </a:xfrm>
              <a:prstGeom prst="straightConnector1">
                <a:avLst/>
              </a:prstGeom>
              <a:grpFill/>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627784" y="6165304"/>
                <a:ext cx="936104" cy="0"/>
              </a:xfrm>
              <a:prstGeom prst="straightConnector1">
                <a:avLst/>
              </a:prstGeom>
              <a:grpFill/>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96136" y="5877272"/>
                <a:ext cx="792088" cy="523220"/>
              </a:xfrm>
              <a:prstGeom prst="rect">
                <a:avLst/>
              </a:prstGeom>
              <a:grpFill/>
              <a:ln>
                <a:solidFill>
                  <a:schemeClr val="bg1"/>
                </a:solidFill>
              </a:ln>
            </p:spPr>
            <p:txBody>
              <a:bodyPr wrap="square" rtlCol="0">
                <a:spAutoFit/>
              </a:bodyPr>
              <a:lstStyle/>
              <a:p>
                <a:r>
                  <a:rPr lang="en-GB" sz="2800" dirty="0" smtClean="0"/>
                  <a:t>C</a:t>
                </a:r>
                <a:r>
                  <a:rPr lang="en-GB" sz="2800" baseline="-25000" dirty="0" smtClean="0"/>
                  <a:t>L</a:t>
                </a:r>
                <a:endParaRPr lang="en-GB" sz="2800" baseline="-25000" dirty="0"/>
              </a:p>
            </p:txBody>
          </p:sp>
          <p:graphicFrame>
            <p:nvGraphicFramePr>
              <p:cNvPr id="11" name="Object 10"/>
              <p:cNvGraphicFramePr>
                <a:graphicFrameLocks noChangeAspect="1"/>
              </p:cNvGraphicFramePr>
              <p:nvPr/>
            </p:nvGraphicFramePr>
            <p:xfrm>
              <a:off x="2267744" y="5877272"/>
              <a:ext cx="352425" cy="511175"/>
            </p:xfrm>
            <a:graphic>
              <a:graphicData uri="http://schemas.openxmlformats.org/presentationml/2006/ole">
                <p:oleObj spid="_x0000_s239618" name="Equation" r:id="rId5" imgW="139680" imgH="203040" progId="Equation.3">
                  <p:embed/>
                </p:oleObj>
              </a:graphicData>
            </a:graphic>
          </p:graphicFrame>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p:nvPr/>
        </p:nvSpPr>
        <p:spPr>
          <a:xfrm>
            <a:off x="241920" y="8280"/>
            <a:ext cx="8610840" cy="651473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Aerofoil section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Linear control done on linear ROM</a:t>
            </a:r>
          </a:p>
          <a:p>
            <a:pPr algn="ct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FF0000"/>
                </a:solidFill>
                <a:latin typeface="Times New Roman" pitchFamily="18"/>
                <a:ea typeface="Microsoft YaHei" pitchFamily="2"/>
                <a:cs typeface="Mangal" pitchFamily="2"/>
              </a:rPr>
              <a:t>but</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issues with NROM data interpretation</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i="1" dirty="0" smtClean="0">
                <a:solidFill>
                  <a:srgbClr val="000000"/>
                </a:solidFill>
                <a:latin typeface="Times New Roman" pitchFamily="18"/>
                <a:ea typeface="Microsoft YaHei" pitchFamily="2"/>
                <a:cs typeface="Mangal" pitchFamily="2"/>
              </a:rPr>
              <a:t>Alternative</a:t>
            </a:r>
            <a:r>
              <a:rPr lang="en-GB" sz="2800" dirty="0" smtClean="0">
                <a:solidFill>
                  <a:srgbClr val="000000"/>
                </a:solidFill>
                <a:latin typeface="Times New Roman" pitchFamily="18"/>
                <a:ea typeface="Microsoft YaHei" pitchFamily="2"/>
                <a:cs typeface="Mangal" pitchFamily="2"/>
              </a:rPr>
              <a:t> way suggested (and implemented) to export NROM coefficients</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sym typeface="Wingdings" pitchFamily="2" charset="2"/>
              </a:rPr>
              <a:t> afternoon session</a:t>
            </a:r>
            <a:endParaRPr lang="en-GB" sz="2800" dirty="0" smtClean="0">
              <a:solidFill>
                <a:srgbClr val="000000"/>
              </a:solidFill>
              <a:latin typeface="Times New Roman" pitchFamily="18"/>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Exporting NROM data for control</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graphicFrame>
        <p:nvGraphicFramePr>
          <p:cNvPr id="312322" name="Object 1"/>
          <p:cNvGraphicFramePr>
            <a:graphicFrameLocks noChangeAspect="1"/>
          </p:cNvGraphicFramePr>
          <p:nvPr/>
        </p:nvGraphicFramePr>
        <p:xfrm>
          <a:off x="841375" y="2540000"/>
          <a:ext cx="1495425" cy="1655763"/>
        </p:xfrm>
        <a:graphic>
          <a:graphicData uri="http://schemas.openxmlformats.org/presentationml/2006/ole">
            <p:oleObj spid="_x0000_s314370" name="Equation" r:id="rId3" imgW="596880" imgH="660240" progId="Equation.3">
              <p:embed/>
            </p:oleObj>
          </a:graphicData>
        </a:graphic>
      </p:graphicFrame>
      <p:graphicFrame>
        <p:nvGraphicFramePr>
          <p:cNvPr id="312323" name="Object 1"/>
          <p:cNvGraphicFramePr>
            <a:graphicFrameLocks noChangeAspect="1"/>
          </p:cNvGraphicFramePr>
          <p:nvPr/>
        </p:nvGraphicFramePr>
        <p:xfrm>
          <a:off x="811213" y="5027613"/>
          <a:ext cx="2001837" cy="1209675"/>
        </p:xfrm>
        <a:graphic>
          <a:graphicData uri="http://schemas.openxmlformats.org/presentationml/2006/ole">
            <p:oleObj spid="_x0000_s314371" name="Equation" r:id="rId4" imgW="799920" imgH="482400" progId="Equation.3">
              <p:embed/>
            </p:oleObj>
          </a:graphicData>
        </a:graphic>
      </p:graphicFrame>
      <p:graphicFrame>
        <p:nvGraphicFramePr>
          <p:cNvPr id="312325" name="Object 5"/>
          <p:cNvGraphicFramePr>
            <a:graphicFrameLocks noChangeAspect="1"/>
          </p:cNvGraphicFramePr>
          <p:nvPr/>
        </p:nvGraphicFramePr>
        <p:xfrm>
          <a:off x="5868144" y="2564904"/>
          <a:ext cx="1939925" cy="1146175"/>
        </p:xfrm>
        <a:graphic>
          <a:graphicData uri="http://schemas.openxmlformats.org/presentationml/2006/ole">
            <p:oleObj spid="_x0000_s314372" name="Equation" r:id="rId5" imgW="774360" imgH="457200" progId="Equation.3">
              <p:embed/>
            </p:oleObj>
          </a:graphicData>
        </a:graphic>
      </p:graphicFrame>
      <p:sp>
        <p:nvSpPr>
          <p:cNvPr id="12" name="TextBox 11"/>
          <p:cNvSpPr txBox="1"/>
          <p:nvPr/>
        </p:nvSpPr>
        <p:spPr>
          <a:xfrm>
            <a:off x="323528" y="1988840"/>
            <a:ext cx="4248472" cy="461665"/>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rPr>
              <a:t>1) Complex-valued ROM system</a:t>
            </a:r>
          </a:p>
        </p:txBody>
      </p:sp>
      <p:sp>
        <p:nvSpPr>
          <p:cNvPr id="13" name="TextBox 12"/>
          <p:cNvSpPr txBox="1"/>
          <p:nvPr/>
        </p:nvSpPr>
        <p:spPr>
          <a:xfrm>
            <a:off x="395536" y="4581128"/>
            <a:ext cx="4176464" cy="461665"/>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rPr>
              <a:t>2) Isolate real/</a:t>
            </a:r>
            <a:r>
              <a:rPr lang="en-GB" sz="2400" dirty="0" err="1" smtClean="0">
                <a:solidFill>
                  <a:srgbClr val="000000"/>
                </a:solidFill>
                <a:latin typeface="Times New Roman" pitchFamily="18" charset="0"/>
                <a:ea typeface="Microsoft YaHei" pitchFamily="2"/>
                <a:cs typeface="Times New Roman" pitchFamily="18" charset="0"/>
              </a:rPr>
              <a:t>imag</a:t>
            </a:r>
            <a:r>
              <a:rPr lang="en-GB" sz="2400" dirty="0" smtClean="0">
                <a:solidFill>
                  <a:srgbClr val="000000"/>
                </a:solidFill>
                <a:latin typeface="Times New Roman" pitchFamily="18" charset="0"/>
                <a:ea typeface="Microsoft YaHei" pitchFamily="2"/>
                <a:cs typeface="Times New Roman" pitchFamily="18" charset="0"/>
              </a:rPr>
              <a:t> parts</a:t>
            </a:r>
          </a:p>
        </p:txBody>
      </p:sp>
      <p:sp>
        <p:nvSpPr>
          <p:cNvPr id="14" name="TextBox 13"/>
          <p:cNvSpPr txBox="1"/>
          <p:nvPr/>
        </p:nvSpPr>
        <p:spPr>
          <a:xfrm>
            <a:off x="5436096" y="2031231"/>
            <a:ext cx="3312368" cy="461665"/>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rPr>
              <a:t>3) Real-valued variable</a:t>
            </a:r>
          </a:p>
        </p:txBody>
      </p:sp>
      <p:graphicFrame>
        <p:nvGraphicFramePr>
          <p:cNvPr id="312326" name="Object 6"/>
          <p:cNvGraphicFramePr>
            <a:graphicFrameLocks noChangeAspect="1"/>
          </p:cNvGraphicFramePr>
          <p:nvPr/>
        </p:nvGraphicFramePr>
        <p:xfrm>
          <a:off x="5300663" y="4476750"/>
          <a:ext cx="3430587" cy="1847850"/>
        </p:xfrm>
        <a:graphic>
          <a:graphicData uri="http://schemas.openxmlformats.org/presentationml/2006/ole">
            <p:oleObj spid="_x0000_s314373" name="Equation" r:id="rId6" imgW="1371600" imgH="736560" progId="Equation.3">
              <p:embed/>
            </p:oleObj>
          </a:graphicData>
        </a:graphic>
      </p:graphicFrame>
      <p:sp>
        <p:nvSpPr>
          <p:cNvPr id="16" name="TextBox 15"/>
          <p:cNvSpPr txBox="1"/>
          <p:nvPr/>
        </p:nvSpPr>
        <p:spPr>
          <a:xfrm>
            <a:off x="5292080" y="3933056"/>
            <a:ext cx="3096344" cy="461665"/>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rPr>
              <a:t>4) Real-valued system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algn="ct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Exporting NROM data for control</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graphicFrame>
        <p:nvGraphicFramePr>
          <p:cNvPr id="312322" name="Object 1"/>
          <p:cNvGraphicFramePr>
            <a:graphicFrameLocks noChangeAspect="1"/>
          </p:cNvGraphicFramePr>
          <p:nvPr/>
        </p:nvGraphicFramePr>
        <p:xfrm>
          <a:off x="679078" y="2506663"/>
          <a:ext cx="3244850" cy="1209675"/>
        </p:xfrm>
        <a:graphic>
          <a:graphicData uri="http://schemas.openxmlformats.org/presentationml/2006/ole">
            <p:oleObj spid="_x0000_s315394" name="Equation" r:id="rId3" imgW="1295280" imgH="482400" progId="Equation.3">
              <p:embed/>
            </p:oleObj>
          </a:graphicData>
        </a:graphic>
      </p:graphicFrame>
      <p:sp>
        <p:nvSpPr>
          <p:cNvPr id="12" name="TextBox 11"/>
          <p:cNvSpPr txBox="1"/>
          <p:nvPr/>
        </p:nvSpPr>
        <p:spPr>
          <a:xfrm>
            <a:off x="323528" y="1988840"/>
            <a:ext cx="4248472" cy="461665"/>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rPr>
              <a:t>Quadratic term in NROM</a:t>
            </a:r>
          </a:p>
        </p:txBody>
      </p:sp>
      <p:graphicFrame>
        <p:nvGraphicFramePr>
          <p:cNvPr id="312326" name="Object 6"/>
          <p:cNvGraphicFramePr>
            <a:graphicFrameLocks noChangeAspect="1"/>
          </p:cNvGraphicFramePr>
          <p:nvPr/>
        </p:nvGraphicFramePr>
        <p:xfrm>
          <a:off x="585788" y="4476750"/>
          <a:ext cx="7404100" cy="1847850"/>
        </p:xfrm>
        <a:graphic>
          <a:graphicData uri="http://schemas.openxmlformats.org/presentationml/2006/ole">
            <p:oleObj spid="_x0000_s315395" name="Equation" r:id="rId4" imgW="2958840" imgH="736560" progId="Equation.3">
              <p:embed/>
            </p:oleObj>
          </a:graphicData>
        </a:graphic>
      </p:graphicFrame>
      <p:sp>
        <p:nvSpPr>
          <p:cNvPr id="11" name="TextBox 10"/>
          <p:cNvSpPr txBox="1"/>
          <p:nvPr/>
        </p:nvSpPr>
        <p:spPr>
          <a:xfrm>
            <a:off x="467544" y="3933056"/>
            <a:ext cx="3096344" cy="461665"/>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rPr>
              <a:t>Real-valued system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algn="ct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Exporting NROM data for control</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sp>
        <p:nvSpPr>
          <p:cNvPr id="12" name="TextBox 11"/>
          <p:cNvSpPr txBox="1"/>
          <p:nvPr/>
        </p:nvSpPr>
        <p:spPr>
          <a:xfrm>
            <a:off x="323528" y="1988840"/>
            <a:ext cx="8208912" cy="4154984"/>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sym typeface="Wingdings" pitchFamily="2" charset="2"/>
              </a:rPr>
              <a:t>Linear terms   tensor of order 2</a:t>
            </a:r>
          </a:p>
          <a:p>
            <a:r>
              <a:rPr lang="en-GB" sz="2400" dirty="0" smtClean="0">
                <a:solidFill>
                  <a:srgbClr val="000000"/>
                </a:solidFill>
                <a:latin typeface="Times New Roman" pitchFamily="18" charset="0"/>
                <a:ea typeface="Microsoft YaHei" pitchFamily="2"/>
                <a:cs typeface="Times New Roman" pitchFamily="18" charset="0"/>
                <a:sym typeface="Wingdings" pitchFamily="2" charset="2"/>
              </a:rPr>
              <a:t>Quadratic terms   tensor of order 3</a:t>
            </a:r>
          </a:p>
          <a:p>
            <a:r>
              <a:rPr lang="en-GB" sz="2400" dirty="0" smtClean="0">
                <a:solidFill>
                  <a:srgbClr val="000000"/>
                </a:solidFill>
                <a:latin typeface="Times New Roman" pitchFamily="18" charset="0"/>
                <a:ea typeface="Microsoft YaHei" pitchFamily="2"/>
                <a:cs typeface="Times New Roman" pitchFamily="18" charset="0"/>
                <a:sym typeface="Wingdings" pitchFamily="2" charset="2"/>
              </a:rPr>
              <a:t>Cubic terms   tensor of order 4</a:t>
            </a:r>
          </a:p>
          <a:p>
            <a:pPr lvl="0"/>
            <a:endParaRPr lang="en-GB" sz="2400" dirty="0" smtClean="0">
              <a:solidFill>
                <a:srgbClr val="000000"/>
              </a:solidFill>
              <a:latin typeface="Times New Roman" pitchFamily="18" charset="0"/>
              <a:ea typeface="Microsoft YaHei" pitchFamily="2"/>
              <a:cs typeface="Times New Roman" pitchFamily="18" charset="0"/>
            </a:endParaRPr>
          </a:p>
          <a:p>
            <a:pPr lvl="0"/>
            <a:endParaRPr lang="en-GB" sz="2400" dirty="0" smtClean="0">
              <a:solidFill>
                <a:srgbClr val="000000"/>
              </a:solidFill>
              <a:latin typeface="Times New Roman" pitchFamily="18" charset="0"/>
              <a:ea typeface="Microsoft YaHei" pitchFamily="2"/>
              <a:cs typeface="Times New Roman" pitchFamily="18" charset="0"/>
            </a:endParaRPr>
          </a:p>
          <a:p>
            <a:pPr lvl="0"/>
            <a:endParaRPr lang="en-GB" sz="2400" dirty="0" smtClean="0">
              <a:solidFill>
                <a:srgbClr val="000000"/>
              </a:solidFill>
              <a:latin typeface="Times New Roman" pitchFamily="18" charset="0"/>
              <a:ea typeface="Microsoft YaHei" pitchFamily="2"/>
              <a:cs typeface="Times New Roman" pitchFamily="18" charset="0"/>
            </a:endParaRPr>
          </a:p>
          <a:p>
            <a:pPr lvl="0"/>
            <a:endParaRPr lang="en-GB" sz="2400" dirty="0" smtClean="0">
              <a:solidFill>
                <a:srgbClr val="000000"/>
              </a:solidFill>
              <a:latin typeface="Times New Roman" pitchFamily="18" charset="0"/>
              <a:ea typeface="Microsoft YaHei" pitchFamily="2"/>
              <a:cs typeface="Times New Roman" pitchFamily="18" charset="0"/>
            </a:endParaRPr>
          </a:p>
          <a:p>
            <a:pPr lvl="0"/>
            <a:endParaRPr lang="en-GB" sz="2400" dirty="0" smtClean="0">
              <a:solidFill>
                <a:srgbClr val="000000"/>
              </a:solidFill>
              <a:latin typeface="Times New Roman" pitchFamily="18" charset="0"/>
              <a:ea typeface="Microsoft YaHei" pitchFamily="2"/>
              <a:cs typeface="Times New Roman" pitchFamily="18" charset="0"/>
            </a:endParaRPr>
          </a:p>
          <a:p>
            <a:pPr lvl="0"/>
            <a:endParaRPr lang="en-GB" sz="2400" dirty="0" smtClean="0">
              <a:solidFill>
                <a:srgbClr val="000000"/>
              </a:solidFill>
              <a:latin typeface="Times New Roman" pitchFamily="18" charset="0"/>
              <a:ea typeface="Microsoft YaHei" pitchFamily="2"/>
              <a:cs typeface="Times New Roman" pitchFamily="18" charset="0"/>
            </a:endParaRPr>
          </a:p>
          <a:p>
            <a:pPr lvl="0"/>
            <a:endParaRPr lang="en-GB" sz="2400" dirty="0" smtClean="0">
              <a:solidFill>
                <a:srgbClr val="000000"/>
              </a:solidFill>
              <a:latin typeface="Times New Roman" pitchFamily="18" charset="0"/>
              <a:ea typeface="Microsoft YaHei" pitchFamily="2"/>
              <a:cs typeface="Times New Roman" pitchFamily="18" charset="0"/>
            </a:endParaRPr>
          </a:p>
          <a:p>
            <a:pPr lvl="0"/>
            <a:r>
              <a:rPr lang="en-GB" sz="2400" dirty="0" smtClean="0">
                <a:solidFill>
                  <a:srgbClr val="000000"/>
                </a:solidFill>
                <a:latin typeface="Times New Roman" pitchFamily="18" charset="0"/>
                <a:ea typeface="Microsoft YaHei" pitchFamily="2"/>
                <a:cs typeface="Times New Roman" pitchFamily="18" charset="0"/>
              </a:rPr>
              <a:t>in “easy to use” format for control applications - </a:t>
            </a:r>
            <a:r>
              <a:rPr lang="en-GB" sz="2400" dirty="0" smtClean="0">
                <a:solidFill>
                  <a:srgbClr val="FF0000"/>
                </a:solidFill>
                <a:latin typeface="Times New Roman" pitchFamily="18" charset="0"/>
                <a:ea typeface="Microsoft YaHei" pitchFamily="2"/>
                <a:cs typeface="Times New Roman" pitchFamily="18" charset="0"/>
              </a:rPr>
              <a:t>good</a:t>
            </a:r>
            <a:endParaRPr lang="en-GB" sz="2400" dirty="0" smtClean="0">
              <a:solidFill>
                <a:srgbClr val="000000"/>
              </a:solidFill>
              <a:latin typeface="Times New Roman" pitchFamily="18" charset="0"/>
              <a:ea typeface="Microsoft YaHei" pitchFamily="2"/>
              <a:cs typeface="Times New Roman" pitchFamily="18" charset="0"/>
            </a:endParaRPr>
          </a:p>
        </p:txBody>
      </p:sp>
      <p:graphicFrame>
        <p:nvGraphicFramePr>
          <p:cNvPr id="318468" name="Object 1"/>
          <p:cNvGraphicFramePr>
            <a:graphicFrameLocks noChangeAspect="1"/>
          </p:cNvGraphicFramePr>
          <p:nvPr/>
        </p:nvGraphicFramePr>
        <p:xfrm>
          <a:off x="3198813" y="3382963"/>
          <a:ext cx="2609850" cy="1846262"/>
        </p:xfrm>
        <a:graphic>
          <a:graphicData uri="http://schemas.openxmlformats.org/presentationml/2006/ole">
            <p:oleObj spid="_x0000_s318468" name="Equation" r:id="rId3" imgW="1041120" imgH="736560" progId="Equation.3">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6687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Where do we stand?</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chemeClr val="bg1">
                  <a:lumMod val="65000"/>
                </a:schemeClr>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chemeClr val="bg1">
                  <a:lumMod val="65000"/>
                </a:schemeClr>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chemeClr val="bg1">
                    <a:lumMod val="65000"/>
                  </a:schemeClr>
                </a:solidFill>
                <a:latin typeface="Times New Roman" pitchFamily="18"/>
                <a:ea typeface="Microsoft YaHei" pitchFamily="2"/>
                <a:cs typeface="Mangal" pitchFamily="2"/>
              </a:rPr>
              <a:t> Model case</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chemeClr val="bg1">
                    <a:lumMod val="65000"/>
                  </a:schemeClr>
                </a:solidFill>
                <a:latin typeface="Times New Roman" pitchFamily="18"/>
                <a:ea typeface="Microsoft YaHei" pitchFamily="2"/>
                <a:cs typeface="Mangal" pitchFamily="2"/>
              </a:rPr>
              <a:t> Nonlinear p/p aerofoil</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chemeClr val="bg1">
                    <a:lumMod val="65000"/>
                  </a:schemeClr>
                </a:solidFill>
                <a:latin typeface="Times New Roman" pitchFamily="18"/>
                <a:ea typeface="Microsoft YaHei" pitchFamily="2"/>
                <a:cs typeface="Mangal" pitchFamily="2"/>
              </a:rPr>
              <a:t> ROM/NROM generation</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chemeClr val="bg1">
                    <a:lumMod val="65000"/>
                  </a:schemeClr>
                </a:solidFill>
                <a:latin typeface="Times New Roman" pitchFamily="18"/>
                <a:ea typeface="Microsoft YaHei" pitchFamily="2"/>
                <a:cs typeface="Mangal" pitchFamily="2"/>
              </a:rPr>
              <a:t> Control - gust alleviation</a:t>
            </a: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Extend approach along 2 paths</a:t>
            </a:r>
            <a:endParaRPr lang="en-GB" sz="2400" dirty="0" smtClean="0">
              <a:solidFill>
                <a:srgbClr val="000000"/>
              </a:solidFill>
              <a:latin typeface="Times New Roman" pitchFamily="18"/>
              <a:ea typeface="Microsoft YaHei" pitchFamily="2"/>
              <a:cs typeface="Mangal" pitchFamily="2"/>
            </a:endParaRP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Introduce CFD to p/p aerofoil (with </a:t>
            </a:r>
            <a:r>
              <a:rPr lang="en-GB" sz="2400" dirty="0" err="1" smtClean="0">
                <a:solidFill>
                  <a:srgbClr val="000000"/>
                </a:solidFill>
                <a:latin typeface="Times New Roman" pitchFamily="18"/>
                <a:ea typeface="Microsoft YaHei" pitchFamily="2"/>
                <a:cs typeface="Mangal" pitchFamily="2"/>
              </a:rPr>
              <a:t>Nik</a:t>
            </a:r>
            <a:r>
              <a:rPr lang="en-GB" sz="2400" dirty="0" smtClean="0">
                <a:solidFill>
                  <a:srgbClr val="000000"/>
                </a:solidFill>
                <a:latin typeface="Times New Roman" pitchFamily="18"/>
                <a:ea typeface="Microsoft YaHei" pitchFamily="2"/>
                <a:cs typeface="Mangal" pitchFamily="2"/>
              </a:rPr>
              <a:t>)</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Nonlinear beam + linear aerodynamics</a:t>
            </a:r>
            <a:endParaRPr lang="en-GB" sz="2400" dirty="0" smtClean="0">
              <a:solidFill>
                <a:schemeClr val="bg1">
                  <a:lumMod val="65000"/>
                </a:schemeClr>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chemeClr val="bg1">
                    <a:lumMod val="65000"/>
                  </a:schemeClr>
                </a:solidFill>
                <a:latin typeface="Times New Roman" pitchFamily="18"/>
                <a:ea typeface="Microsoft YaHei" pitchFamily="2"/>
                <a:cs typeface="Mangal" pitchFamily="2"/>
              </a:rPr>
              <a:t> Combine models of varying fidelity</a:t>
            </a:r>
            <a:endParaRPr lang="en-GB" sz="2400" dirty="0" smtClean="0">
              <a:solidFill>
                <a:schemeClr val="bg1">
                  <a:lumMod val="65000"/>
                </a:schemeClr>
              </a:solidFill>
              <a:latin typeface="Times New Roman" pitchFamily="18"/>
              <a:ea typeface="Microsoft YaHei" pitchFamily="2"/>
              <a:cs typeface="Mangal" pitchFamily="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chemeClr val="bg1">
                    <a:lumMod val="65000"/>
                  </a:schemeClr>
                </a:solidFill>
                <a:latin typeface="Times New Roman" pitchFamily="18"/>
                <a:ea typeface="Microsoft YaHei" pitchFamily="2"/>
                <a:cs typeface="Mangal" pitchFamily="2"/>
                <a:sym typeface="Wingdings" pitchFamily="2" charset="2"/>
              </a:rPr>
              <a:t></a:t>
            </a:r>
            <a:r>
              <a:rPr lang="en-GB" sz="2400" dirty="0" smtClean="0">
                <a:solidFill>
                  <a:schemeClr val="bg1">
                    <a:lumMod val="65000"/>
                  </a:schemeClr>
                </a:solidFill>
                <a:latin typeface="Times New Roman" pitchFamily="18"/>
                <a:ea typeface="Microsoft YaHei" pitchFamily="2"/>
                <a:cs typeface="Mangal" pitchFamily="2"/>
              </a:rPr>
              <a:t> UVLM++ to be included in </a:t>
            </a:r>
            <a:r>
              <a:rPr lang="en-GB" sz="2400" dirty="0" err="1" smtClean="0">
                <a:solidFill>
                  <a:schemeClr val="bg1">
                    <a:lumMod val="65000"/>
                  </a:schemeClr>
                </a:solidFill>
                <a:latin typeface="Times New Roman" pitchFamily="18"/>
                <a:ea typeface="Microsoft YaHei" pitchFamily="2"/>
                <a:cs typeface="Mangal" pitchFamily="2"/>
              </a:rPr>
              <a:t>Py</a:t>
            </a:r>
            <a:r>
              <a:rPr lang="en-GB" sz="2400" dirty="0" smtClean="0">
                <a:solidFill>
                  <a:schemeClr val="bg1">
                    <a:lumMod val="65000"/>
                  </a:schemeClr>
                </a:solidFill>
                <a:latin typeface="Times New Roman" pitchFamily="18"/>
                <a:ea typeface="Microsoft YaHei" pitchFamily="2"/>
                <a:cs typeface="Mangal" pitchFamily="2"/>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6876256" y="1844824"/>
            <a:ext cx="1800200" cy="1008112"/>
          </a:xfrm>
          <a:prstGeom prst="flowChartMultidocumen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FF0000"/>
                </a:solidFill>
              </a:rPr>
              <a:t>F90</a:t>
            </a:r>
            <a:r>
              <a:rPr lang="en-GB" dirty="0" smtClean="0"/>
              <a:t> routines</a:t>
            </a:r>
            <a:endParaRPr lang="en-GB" dirty="0"/>
          </a:p>
        </p:txBody>
      </p:sp>
      <p:sp>
        <p:nvSpPr>
          <p:cNvPr id="5"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err="1" smtClean="0">
                <a:solidFill>
                  <a:srgbClr val="0070C0"/>
                </a:solidFill>
                <a:latin typeface="Times New Roman" pitchFamily="18"/>
                <a:ea typeface="Microsoft YaHei" pitchFamily="2"/>
                <a:cs typeface="Mangal" pitchFamily="2"/>
              </a:rPr>
              <a:t>Py</a:t>
            </a:r>
            <a:r>
              <a:rPr lang="en-GB" sz="4400" b="1" dirty="0" smtClean="0">
                <a:solidFill>
                  <a:srgbClr val="0070C0"/>
                </a:solidFill>
                <a:latin typeface="Times New Roman" pitchFamily="18"/>
                <a:ea typeface="Microsoft YaHei" pitchFamily="2"/>
                <a:cs typeface="Mangal" pitchFamily="2"/>
              </a:rPr>
              <a:t> framework</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sp>
        <p:nvSpPr>
          <p:cNvPr id="7" name="Flowchart: Document 6"/>
          <p:cNvSpPr/>
          <p:nvPr/>
        </p:nvSpPr>
        <p:spPr>
          <a:xfrm>
            <a:off x="467544" y="1988840"/>
            <a:ext cx="1728192" cy="900000"/>
          </a:xfrm>
          <a:prstGeom prst="flowChart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smtClean="0">
                <a:solidFill>
                  <a:srgbClr val="FF0000"/>
                </a:solidFill>
              </a:rPr>
              <a:t>Py</a:t>
            </a:r>
            <a:r>
              <a:rPr lang="en-GB" dirty="0" smtClean="0"/>
              <a:t> script</a:t>
            </a:r>
            <a:endParaRPr lang="en-GB" dirty="0"/>
          </a:p>
        </p:txBody>
      </p:sp>
      <p:sp>
        <p:nvSpPr>
          <p:cNvPr id="18" name="TextBox 17"/>
          <p:cNvSpPr txBox="1"/>
          <p:nvPr/>
        </p:nvSpPr>
        <p:spPr>
          <a:xfrm>
            <a:off x="5292080" y="3212976"/>
            <a:ext cx="3528392" cy="830997"/>
          </a:xfrm>
          <a:prstGeom prst="rect">
            <a:avLst/>
          </a:prstGeom>
          <a:noFill/>
        </p:spPr>
        <p:txBody>
          <a:bodyPr wrap="square" rtlCol="0">
            <a:spAutoFit/>
          </a:bodyPr>
          <a:lstStyle/>
          <a:p>
            <a:pPr lvl="0">
              <a:buFont typeface="Arial" pitchFamily="34" charset="0"/>
              <a:buChar char="•"/>
            </a:pPr>
            <a:r>
              <a:rPr lang="en-GB" sz="2400" dirty="0" smtClean="0">
                <a:latin typeface="Times New Roman" pitchFamily="18" charset="0"/>
                <a:ea typeface="Microsoft YaHei" pitchFamily="2"/>
                <a:cs typeface="Times New Roman" pitchFamily="18" charset="0"/>
              </a:rPr>
              <a:t> Beam code</a:t>
            </a:r>
          </a:p>
          <a:p>
            <a:pPr lvl="0">
              <a:buFont typeface="Arial" pitchFamily="34" charset="0"/>
              <a:buChar char="•"/>
            </a:pPr>
            <a:r>
              <a:rPr lang="en-GB" sz="2400" dirty="0" smtClean="0">
                <a:latin typeface="Times New Roman" pitchFamily="18" charset="0"/>
                <a:ea typeface="Microsoft YaHei" pitchFamily="2"/>
                <a:cs typeface="Times New Roman" pitchFamily="18" charset="0"/>
              </a:rPr>
              <a:t> Low-level programming</a:t>
            </a:r>
          </a:p>
        </p:txBody>
      </p:sp>
      <p:sp>
        <p:nvSpPr>
          <p:cNvPr id="20" name="TextBox 19"/>
          <p:cNvSpPr txBox="1"/>
          <p:nvPr/>
        </p:nvSpPr>
        <p:spPr>
          <a:xfrm>
            <a:off x="395536" y="3212976"/>
            <a:ext cx="3456384" cy="830997"/>
          </a:xfrm>
          <a:prstGeom prst="rect">
            <a:avLst/>
          </a:prstGeom>
          <a:noFill/>
        </p:spPr>
        <p:txBody>
          <a:bodyPr wrap="square" rtlCol="0">
            <a:spAutoFit/>
          </a:bodyPr>
          <a:lstStyle/>
          <a:p>
            <a:pPr lvl="0">
              <a:buFont typeface="Arial" pitchFamily="34" charset="0"/>
              <a:buChar char="•"/>
            </a:pPr>
            <a:r>
              <a:rPr lang="en-GB" sz="2400" dirty="0" smtClean="0">
                <a:latin typeface="Times New Roman" pitchFamily="18" charset="0"/>
                <a:ea typeface="Microsoft YaHei" pitchFamily="2"/>
                <a:cs typeface="Times New Roman" pitchFamily="18" charset="0"/>
              </a:rPr>
              <a:t> </a:t>
            </a:r>
            <a:r>
              <a:rPr lang="en-GB" sz="2400" dirty="0" err="1" smtClean="0">
                <a:latin typeface="Times New Roman" pitchFamily="18" charset="0"/>
                <a:ea typeface="Microsoft YaHei" pitchFamily="2"/>
                <a:cs typeface="Times New Roman" pitchFamily="18" charset="0"/>
              </a:rPr>
              <a:t>Py</a:t>
            </a:r>
            <a:r>
              <a:rPr lang="en-GB" sz="2400" dirty="0" smtClean="0">
                <a:latin typeface="Times New Roman" pitchFamily="18" charset="0"/>
                <a:ea typeface="Microsoft YaHei" pitchFamily="2"/>
                <a:cs typeface="Times New Roman" pitchFamily="18" charset="0"/>
              </a:rPr>
              <a:t>-driven simulations</a:t>
            </a:r>
          </a:p>
          <a:p>
            <a:pPr lvl="0">
              <a:buFont typeface="Arial" pitchFamily="34" charset="0"/>
              <a:buChar char="•"/>
            </a:pPr>
            <a:r>
              <a:rPr lang="en-GB" sz="2400" dirty="0" smtClean="0">
                <a:latin typeface="Times New Roman" pitchFamily="18" charset="0"/>
                <a:ea typeface="Microsoft YaHei" pitchFamily="2"/>
                <a:cs typeface="Times New Roman" pitchFamily="18" charset="0"/>
              </a:rPr>
              <a:t> High-level programming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6876256" y="1844824"/>
            <a:ext cx="1800200" cy="1008112"/>
          </a:xfrm>
          <a:prstGeom prst="flowChartMultidocumen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FF0000"/>
                </a:solidFill>
              </a:rPr>
              <a:t>F90</a:t>
            </a:r>
            <a:r>
              <a:rPr lang="en-GB" dirty="0" smtClean="0"/>
              <a:t> routines</a:t>
            </a:r>
            <a:endParaRPr lang="en-GB" dirty="0"/>
          </a:p>
        </p:txBody>
      </p:sp>
      <p:sp>
        <p:nvSpPr>
          <p:cNvPr id="5"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err="1" smtClean="0">
                <a:solidFill>
                  <a:srgbClr val="0070C0"/>
                </a:solidFill>
                <a:latin typeface="Times New Roman" pitchFamily="18"/>
                <a:ea typeface="Microsoft YaHei" pitchFamily="2"/>
                <a:cs typeface="Mangal" pitchFamily="2"/>
              </a:rPr>
              <a:t>Py</a:t>
            </a:r>
            <a:r>
              <a:rPr lang="en-GB" sz="4400" b="1" dirty="0" smtClean="0">
                <a:solidFill>
                  <a:srgbClr val="0070C0"/>
                </a:solidFill>
                <a:latin typeface="Times New Roman" pitchFamily="18"/>
                <a:ea typeface="Microsoft YaHei" pitchFamily="2"/>
                <a:cs typeface="Mangal" pitchFamily="2"/>
              </a:rPr>
              <a:t> framework</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sp>
        <p:nvSpPr>
          <p:cNvPr id="7" name="Flowchart: Document 6"/>
          <p:cNvSpPr/>
          <p:nvPr/>
        </p:nvSpPr>
        <p:spPr>
          <a:xfrm>
            <a:off x="467544" y="1988840"/>
            <a:ext cx="1728192" cy="900000"/>
          </a:xfrm>
          <a:prstGeom prst="flowChart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smtClean="0">
                <a:solidFill>
                  <a:srgbClr val="FF0000"/>
                </a:solidFill>
              </a:rPr>
              <a:t>Py</a:t>
            </a:r>
            <a:r>
              <a:rPr lang="en-GB" dirty="0" smtClean="0"/>
              <a:t> script</a:t>
            </a:r>
            <a:endParaRPr lang="en-GB" dirty="0"/>
          </a:p>
        </p:txBody>
      </p:sp>
      <p:sp>
        <p:nvSpPr>
          <p:cNvPr id="8" name="TextBox 7"/>
          <p:cNvSpPr txBox="1"/>
          <p:nvPr/>
        </p:nvSpPr>
        <p:spPr>
          <a:xfrm>
            <a:off x="179512" y="3866272"/>
            <a:ext cx="2880320" cy="1200329"/>
          </a:xfrm>
          <a:prstGeom prst="rect">
            <a:avLst/>
          </a:prstGeom>
          <a:noFill/>
        </p:spPr>
        <p:txBody>
          <a:bodyPr wrap="square" rtlCol="0">
            <a:spAutoFit/>
          </a:bodyPr>
          <a:lstStyle/>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Memory storage C/Fortran like</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No derived types</a:t>
            </a:r>
          </a:p>
        </p:txBody>
      </p:sp>
      <p:sp>
        <p:nvSpPr>
          <p:cNvPr id="11" name="TextBox 10"/>
          <p:cNvSpPr txBox="1"/>
          <p:nvPr/>
        </p:nvSpPr>
        <p:spPr>
          <a:xfrm>
            <a:off x="6228184" y="3866272"/>
            <a:ext cx="2880320" cy="1200329"/>
          </a:xfrm>
          <a:prstGeom prst="rect">
            <a:avLst/>
          </a:prstGeom>
          <a:noFill/>
        </p:spPr>
        <p:txBody>
          <a:bodyPr wrap="square" rtlCol="0">
            <a:spAutoFit/>
          </a:bodyPr>
          <a:lstStyle/>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LAPACK/BLAS calls removed</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Derived types</a:t>
            </a:r>
          </a:p>
        </p:txBody>
      </p:sp>
      <p:sp>
        <p:nvSpPr>
          <p:cNvPr id="12" name="Snip Diagonal Corner Rectangle 11"/>
          <p:cNvSpPr/>
          <p:nvPr/>
        </p:nvSpPr>
        <p:spPr>
          <a:xfrm>
            <a:off x="3491880" y="1988840"/>
            <a:ext cx="2088232" cy="914400"/>
          </a:xfrm>
          <a:prstGeom prst="snip2Diag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Wrapper in </a:t>
            </a:r>
            <a:r>
              <a:rPr lang="en-GB" dirty="0" smtClean="0">
                <a:solidFill>
                  <a:srgbClr val="FF0000"/>
                </a:solidFill>
              </a:rPr>
              <a:t>F90</a:t>
            </a:r>
            <a:endParaRPr lang="en-GB" dirty="0">
              <a:solidFill>
                <a:srgbClr val="FF0000"/>
              </a:solidFill>
            </a:endParaRPr>
          </a:p>
        </p:txBody>
      </p:sp>
      <p:sp>
        <p:nvSpPr>
          <p:cNvPr id="14" name="Left-Right Arrow 13"/>
          <p:cNvSpPr/>
          <p:nvPr/>
        </p:nvSpPr>
        <p:spPr>
          <a:xfrm>
            <a:off x="2195736" y="2276872"/>
            <a:ext cx="1288160" cy="288032"/>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Left-Right Arrow 14"/>
          <p:cNvSpPr/>
          <p:nvPr/>
        </p:nvSpPr>
        <p:spPr>
          <a:xfrm>
            <a:off x="5588096" y="2276872"/>
            <a:ext cx="1288160" cy="288032"/>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3779912" y="3100898"/>
            <a:ext cx="1800200" cy="400110"/>
          </a:xfrm>
          <a:prstGeom prst="rect">
            <a:avLst/>
          </a:prstGeom>
          <a:noFill/>
        </p:spPr>
        <p:txBody>
          <a:bodyPr wrap="square" rtlCol="0">
            <a:spAutoFit/>
          </a:bodyPr>
          <a:lstStyle/>
          <a:p>
            <a:pPr lvl="0"/>
            <a:r>
              <a:rPr lang="en-GB" sz="2000" i="1" dirty="0" smtClean="0">
                <a:solidFill>
                  <a:srgbClr val="FF0000"/>
                </a:solidFill>
                <a:latin typeface="Times New Roman" pitchFamily="18" charset="0"/>
                <a:ea typeface="Microsoft YaHei" pitchFamily="2"/>
                <a:cs typeface="Times New Roman" pitchFamily="18" charset="0"/>
              </a:rPr>
              <a:t>Wrapper.f90</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6876256" y="1844824"/>
            <a:ext cx="1800200" cy="1008112"/>
          </a:xfrm>
          <a:prstGeom prst="flowChartMultidocumen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FF0000"/>
                </a:solidFill>
              </a:rPr>
              <a:t>F90</a:t>
            </a:r>
            <a:r>
              <a:rPr lang="en-GB" dirty="0" smtClean="0"/>
              <a:t> routines</a:t>
            </a:r>
            <a:endParaRPr lang="en-GB" dirty="0"/>
          </a:p>
        </p:txBody>
      </p:sp>
      <p:sp>
        <p:nvSpPr>
          <p:cNvPr id="5"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err="1" smtClean="0">
                <a:solidFill>
                  <a:srgbClr val="0070C0"/>
                </a:solidFill>
                <a:latin typeface="Times New Roman" pitchFamily="18"/>
                <a:ea typeface="Microsoft YaHei" pitchFamily="2"/>
                <a:cs typeface="Mangal" pitchFamily="2"/>
              </a:rPr>
              <a:t>Py</a:t>
            </a:r>
            <a:r>
              <a:rPr lang="en-GB" sz="4400" b="1" dirty="0" smtClean="0">
                <a:solidFill>
                  <a:srgbClr val="0070C0"/>
                </a:solidFill>
                <a:latin typeface="Times New Roman" pitchFamily="18"/>
                <a:ea typeface="Microsoft YaHei" pitchFamily="2"/>
                <a:cs typeface="Mangal" pitchFamily="2"/>
              </a:rPr>
              <a:t> framework</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sp>
        <p:nvSpPr>
          <p:cNvPr id="7" name="Flowchart: Document 6"/>
          <p:cNvSpPr/>
          <p:nvPr/>
        </p:nvSpPr>
        <p:spPr>
          <a:xfrm>
            <a:off x="467544" y="1988840"/>
            <a:ext cx="1728192" cy="900000"/>
          </a:xfrm>
          <a:prstGeom prst="flowChart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err="1" smtClean="0">
                <a:solidFill>
                  <a:srgbClr val="FF0000"/>
                </a:solidFill>
              </a:rPr>
              <a:t>Py</a:t>
            </a:r>
            <a:r>
              <a:rPr lang="en-GB" dirty="0" smtClean="0"/>
              <a:t> script</a:t>
            </a:r>
            <a:endParaRPr lang="en-GB" dirty="0"/>
          </a:p>
        </p:txBody>
      </p:sp>
      <p:sp>
        <p:nvSpPr>
          <p:cNvPr id="8" name="TextBox 7"/>
          <p:cNvSpPr txBox="1"/>
          <p:nvPr/>
        </p:nvSpPr>
        <p:spPr>
          <a:xfrm>
            <a:off x="179512" y="3866272"/>
            <a:ext cx="2880320" cy="1200329"/>
          </a:xfrm>
          <a:prstGeom prst="rect">
            <a:avLst/>
          </a:prstGeom>
          <a:noFill/>
        </p:spPr>
        <p:txBody>
          <a:bodyPr wrap="square" rtlCol="0">
            <a:spAutoFit/>
          </a:bodyPr>
          <a:lstStyle/>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Memory storage C/Fortran like</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No derived types</a:t>
            </a:r>
          </a:p>
        </p:txBody>
      </p:sp>
      <p:sp>
        <p:nvSpPr>
          <p:cNvPr id="11" name="TextBox 10"/>
          <p:cNvSpPr txBox="1"/>
          <p:nvPr/>
        </p:nvSpPr>
        <p:spPr>
          <a:xfrm>
            <a:off x="6228184" y="3866272"/>
            <a:ext cx="2880320" cy="1569660"/>
          </a:xfrm>
          <a:prstGeom prst="rect">
            <a:avLst/>
          </a:prstGeom>
          <a:noFill/>
        </p:spPr>
        <p:txBody>
          <a:bodyPr wrap="square" rtlCol="0">
            <a:spAutoFit/>
          </a:bodyPr>
          <a:lstStyle/>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LAPACK/BLAS calls removed</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Derived types</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a:t>
            </a:r>
            <a:r>
              <a:rPr lang="en-GB" sz="2400" dirty="0" smtClean="0">
                <a:solidFill>
                  <a:srgbClr val="FF0000"/>
                </a:solidFill>
                <a:latin typeface="Times New Roman" pitchFamily="18" charset="0"/>
                <a:ea typeface="Microsoft YaHei" pitchFamily="2"/>
                <a:cs typeface="Times New Roman" pitchFamily="18" charset="0"/>
              </a:rPr>
              <a:t>Dynamic library .so</a:t>
            </a:r>
          </a:p>
        </p:txBody>
      </p:sp>
      <p:sp>
        <p:nvSpPr>
          <p:cNvPr id="12" name="Snip Diagonal Corner Rectangle 11"/>
          <p:cNvSpPr/>
          <p:nvPr/>
        </p:nvSpPr>
        <p:spPr>
          <a:xfrm>
            <a:off x="3491880" y="1988840"/>
            <a:ext cx="2088232" cy="914400"/>
          </a:xfrm>
          <a:prstGeom prst="snip2Diag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Wrapper in </a:t>
            </a:r>
            <a:r>
              <a:rPr lang="en-GB" dirty="0" smtClean="0">
                <a:solidFill>
                  <a:srgbClr val="FF0000"/>
                </a:solidFill>
              </a:rPr>
              <a:t>F90</a:t>
            </a:r>
            <a:endParaRPr lang="en-GB" dirty="0">
              <a:solidFill>
                <a:srgbClr val="FF0000"/>
              </a:solidFill>
            </a:endParaRPr>
          </a:p>
        </p:txBody>
      </p:sp>
      <p:sp>
        <p:nvSpPr>
          <p:cNvPr id="13" name="TextBox 12"/>
          <p:cNvSpPr txBox="1"/>
          <p:nvPr/>
        </p:nvSpPr>
        <p:spPr>
          <a:xfrm>
            <a:off x="2987824" y="3866272"/>
            <a:ext cx="2952328" cy="1938992"/>
          </a:xfrm>
          <a:prstGeom prst="rect">
            <a:avLst/>
          </a:prstGeom>
          <a:noFill/>
        </p:spPr>
        <p:txBody>
          <a:bodyPr wrap="square" rtlCol="0">
            <a:spAutoFit/>
          </a:bodyPr>
          <a:lstStyle/>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1d </a:t>
            </a:r>
            <a:r>
              <a:rPr lang="en-GB" sz="2400" dirty="0" err="1" smtClean="0">
                <a:solidFill>
                  <a:srgbClr val="000000"/>
                </a:solidFill>
                <a:latin typeface="Times New Roman" pitchFamily="18" charset="0"/>
                <a:ea typeface="Microsoft YaHei" pitchFamily="2"/>
                <a:cs typeface="Times New Roman" pitchFamily="18" charset="0"/>
              </a:rPr>
              <a:t>Py</a:t>
            </a:r>
            <a:r>
              <a:rPr lang="en-GB" sz="2400" dirty="0" smtClean="0">
                <a:solidFill>
                  <a:srgbClr val="000000"/>
                </a:solidFill>
                <a:latin typeface="Times New Roman" pitchFamily="18" charset="0"/>
                <a:ea typeface="Microsoft YaHei" pitchFamily="2"/>
                <a:cs typeface="Times New Roman" pitchFamily="18" charset="0"/>
              </a:rPr>
              <a:t> array to multi-dim F90 array</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Assembly variables to derived types</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Pass data back to </a:t>
            </a:r>
            <a:r>
              <a:rPr lang="en-GB" sz="2400" dirty="0" err="1" smtClean="0">
                <a:solidFill>
                  <a:srgbClr val="000000"/>
                </a:solidFill>
                <a:latin typeface="Times New Roman" pitchFamily="18" charset="0"/>
                <a:ea typeface="Microsoft YaHei" pitchFamily="2"/>
                <a:cs typeface="Times New Roman" pitchFamily="18" charset="0"/>
              </a:rPr>
              <a:t>Py</a:t>
            </a:r>
            <a:endParaRPr lang="en-GB" sz="2400" dirty="0" smtClean="0">
              <a:solidFill>
                <a:srgbClr val="000000"/>
              </a:solidFill>
              <a:latin typeface="Times New Roman" pitchFamily="18" charset="0"/>
              <a:ea typeface="Microsoft YaHei" pitchFamily="2"/>
              <a:cs typeface="Times New Roman" pitchFamily="18" charset="0"/>
            </a:endParaRPr>
          </a:p>
        </p:txBody>
      </p:sp>
      <p:sp>
        <p:nvSpPr>
          <p:cNvPr id="14" name="Left-Right Arrow 13"/>
          <p:cNvSpPr/>
          <p:nvPr/>
        </p:nvSpPr>
        <p:spPr>
          <a:xfrm>
            <a:off x="2195736" y="2276872"/>
            <a:ext cx="1288160" cy="288032"/>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Left-Right Arrow 14"/>
          <p:cNvSpPr/>
          <p:nvPr/>
        </p:nvSpPr>
        <p:spPr>
          <a:xfrm>
            <a:off x="5588096" y="2276872"/>
            <a:ext cx="1288160" cy="288032"/>
          </a:xfrm>
          <a:prstGeom prst="lef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ectangle 15"/>
          <p:cNvSpPr/>
          <p:nvPr/>
        </p:nvSpPr>
        <p:spPr>
          <a:xfrm>
            <a:off x="3131840" y="1628800"/>
            <a:ext cx="5760640" cy="158417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076056" y="3212976"/>
            <a:ext cx="1800200" cy="400110"/>
          </a:xfrm>
          <a:prstGeom prst="rect">
            <a:avLst/>
          </a:prstGeom>
          <a:noFill/>
        </p:spPr>
        <p:txBody>
          <a:bodyPr wrap="square" rtlCol="0">
            <a:spAutoFit/>
          </a:bodyPr>
          <a:lstStyle/>
          <a:p>
            <a:pPr lvl="0"/>
            <a:r>
              <a:rPr lang="en-GB" sz="2000" i="1" dirty="0" err="1" smtClean="0">
                <a:solidFill>
                  <a:srgbClr val="FF0000"/>
                </a:solidFill>
                <a:latin typeface="Times New Roman" pitchFamily="18" charset="0"/>
                <a:ea typeface="Microsoft YaHei" pitchFamily="2"/>
                <a:cs typeface="Times New Roman" pitchFamily="18" charset="0"/>
              </a:rPr>
              <a:t>BeamLib.so</a:t>
            </a:r>
            <a:endParaRPr lang="en-GB" sz="2000" i="1" dirty="0" smtClean="0">
              <a:solidFill>
                <a:srgbClr val="FF0000"/>
              </a:solidFill>
              <a:latin typeface="Times New Roman" pitchFamily="18" charset="0"/>
              <a:ea typeface="Microsoft YaHei" pitchFamily="2"/>
              <a:cs typeface="Times New Roman" pitchFamily="18" charset="0"/>
            </a:endParaRPr>
          </a:p>
        </p:txBody>
      </p:sp>
      <p:sp>
        <p:nvSpPr>
          <p:cNvPr id="18" name="Rectangle 17"/>
          <p:cNvSpPr/>
          <p:nvPr/>
        </p:nvSpPr>
        <p:spPr>
          <a:xfrm>
            <a:off x="611560" y="5805264"/>
            <a:ext cx="4464496" cy="8640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smtClean="0">
                <a:solidFill>
                  <a:schemeClr val="tx1"/>
                </a:solidFill>
                <a:latin typeface="Times New Roman" pitchFamily="18" charset="0"/>
                <a:ea typeface="Microsoft YaHei" pitchFamily="2"/>
                <a:cs typeface="Times New Roman" pitchFamily="18" charset="0"/>
              </a:rPr>
              <a:t># Sample .</a:t>
            </a:r>
            <a:r>
              <a:rPr lang="en-GB" dirty="0" err="1" smtClean="0">
                <a:solidFill>
                  <a:schemeClr val="tx1"/>
                </a:solidFill>
                <a:latin typeface="Times New Roman" pitchFamily="18" charset="0"/>
                <a:ea typeface="Microsoft YaHei" pitchFamily="2"/>
                <a:cs typeface="Times New Roman" pitchFamily="18" charset="0"/>
              </a:rPr>
              <a:t>py</a:t>
            </a:r>
            <a:r>
              <a:rPr lang="en-GB" dirty="0" smtClean="0">
                <a:solidFill>
                  <a:schemeClr val="tx1"/>
                </a:solidFill>
                <a:latin typeface="Times New Roman" pitchFamily="18" charset="0"/>
                <a:ea typeface="Microsoft YaHei" pitchFamily="2"/>
                <a:cs typeface="Times New Roman" pitchFamily="18" charset="0"/>
              </a:rPr>
              <a:t> code - import shared library</a:t>
            </a:r>
          </a:p>
          <a:p>
            <a:pPr lvl="0"/>
            <a:r>
              <a:rPr lang="en-GB" dirty="0" err="1" smtClean="0">
                <a:solidFill>
                  <a:srgbClr val="FF0000"/>
                </a:solidFill>
                <a:latin typeface="Times New Roman" pitchFamily="18" charset="0"/>
                <a:ea typeface="Microsoft YaHei" pitchFamily="2"/>
                <a:cs typeface="Times New Roman" pitchFamily="18" charset="0"/>
              </a:rPr>
              <a:t>libso</a:t>
            </a:r>
            <a:r>
              <a:rPr lang="en-GB" dirty="0" smtClean="0">
                <a:solidFill>
                  <a:srgbClr val="FF0000"/>
                </a:solidFill>
                <a:latin typeface="Times New Roman" pitchFamily="18" charset="0"/>
                <a:ea typeface="Microsoft YaHei" pitchFamily="2"/>
                <a:cs typeface="Times New Roman" pitchFamily="18" charset="0"/>
              </a:rPr>
              <a:t> = </a:t>
            </a:r>
            <a:r>
              <a:rPr lang="en-GB" dirty="0" err="1" smtClean="0">
                <a:solidFill>
                  <a:srgbClr val="FF0000"/>
                </a:solidFill>
                <a:latin typeface="Times New Roman" pitchFamily="18" charset="0"/>
                <a:ea typeface="Microsoft YaHei" pitchFamily="2"/>
                <a:cs typeface="Times New Roman" pitchFamily="18" charset="0"/>
              </a:rPr>
              <a:t>cdll.LoadLibrary</a:t>
            </a:r>
            <a:r>
              <a:rPr lang="en-GB" dirty="0" smtClean="0">
                <a:solidFill>
                  <a:srgbClr val="FF0000"/>
                </a:solidFill>
                <a:latin typeface="Times New Roman" pitchFamily="18" charset="0"/>
                <a:ea typeface="Microsoft YaHei" pitchFamily="2"/>
                <a:cs typeface="Times New Roman" pitchFamily="18" charset="0"/>
              </a:rPr>
              <a:t>(“./</a:t>
            </a:r>
            <a:r>
              <a:rPr lang="en-GB" dirty="0" err="1" smtClean="0">
                <a:solidFill>
                  <a:srgbClr val="FF0000"/>
                </a:solidFill>
                <a:latin typeface="Times New Roman" pitchFamily="18" charset="0"/>
                <a:ea typeface="Microsoft YaHei" pitchFamily="2"/>
                <a:cs typeface="Times New Roman" pitchFamily="18" charset="0"/>
              </a:rPr>
              <a:t>BeamLib.so</a:t>
            </a:r>
            <a:r>
              <a:rPr lang="en-GB" dirty="0" smtClean="0">
                <a:solidFill>
                  <a:srgbClr val="FF0000"/>
                </a:solidFill>
                <a:latin typeface="Times New Roman" pitchFamily="18" charset="0"/>
                <a:ea typeface="Microsoft YaHei" pitchFamily="2"/>
                <a:cs typeface="Times New Roman" pitchFamily="18" charset="0"/>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755639" y="620688"/>
            <a:ext cx="7601040" cy="400327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i="0" u="none" strike="noStrike" baseline="0" dirty="0" smtClean="0">
                <a:ln>
                  <a:noFill/>
                </a:ln>
                <a:solidFill>
                  <a:srgbClr val="0070C0"/>
                </a:solidFill>
                <a:latin typeface="Times New Roman" pitchFamily="18"/>
                <a:ea typeface="Microsoft YaHei" pitchFamily="2"/>
                <a:cs typeface="Mangal" pitchFamily="2"/>
              </a:rPr>
              <a:t>Status of Nonlinear Model Reduction </a:t>
            </a:r>
            <a:r>
              <a:rPr lang="en-GB" sz="4400" b="1" dirty="0" smtClean="0">
                <a:solidFill>
                  <a:srgbClr val="0070C0"/>
                </a:solidFill>
                <a:latin typeface="Times New Roman" pitchFamily="18"/>
                <a:ea typeface="Microsoft YaHei" pitchFamily="2"/>
                <a:cs typeface="Mangal" pitchFamily="2"/>
              </a:rPr>
              <a:t>Framework in </a:t>
            </a:r>
            <a:r>
              <a:rPr lang="en-GB" sz="4400" b="1" dirty="0" err="1" smtClean="0">
                <a:solidFill>
                  <a:srgbClr val="0070C0"/>
                </a:solidFill>
                <a:latin typeface="Times New Roman" pitchFamily="18"/>
                <a:ea typeface="Microsoft YaHei" pitchFamily="2"/>
                <a:cs typeface="Mangal" pitchFamily="2"/>
              </a:rPr>
              <a:t>Py</a:t>
            </a:r>
            <a:r>
              <a:rPr lang="en-GB" sz="4400" b="1" i="0" u="none" strike="noStrike" baseline="0" dirty="0" smtClean="0">
                <a:ln>
                  <a:noFill/>
                </a:ln>
                <a:solidFill>
                  <a:srgbClr val="0070C0"/>
                </a:solidFill>
                <a:latin typeface="Times New Roman" pitchFamily="18"/>
                <a:ea typeface="Microsoft YaHei" pitchFamily="2"/>
                <a:cs typeface="Mangal" pitchFamily="2"/>
              </a:rPr>
              <a:t> </a:t>
            </a:r>
            <a:endParaRPr lang="en-GB" sz="4400" b="1" i="0" u="none" strike="noStrike" baseline="0" dirty="0">
              <a:ln>
                <a:noFill/>
              </a:ln>
              <a:solidFill>
                <a:srgbClr val="0070C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i="0" u="none" strike="noStrike" baseline="0" dirty="0" smtClean="0">
                <a:ln>
                  <a:noFill/>
                </a:ln>
                <a:solidFill>
                  <a:srgbClr val="000000"/>
                </a:solidFill>
                <a:latin typeface="Times New Roman" pitchFamily="18"/>
                <a:ea typeface="Microsoft YaHei" pitchFamily="2"/>
                <a:cs typeface="Mangal" pitchFamily="2"/>
              </a:rPr>
              <a:t>A. </a:t>
            </a:r>
            <a:r>
              <a:rPr lang="en-GB" sz="2800" i="0" u="none" strike="noStrike" baseline="0" dirty="0" err="1">
                <a:ln>
                  <a:noFill/>
                </a:ln>
                <a:solidFill>
                  <a:srgbClr val="000000"/>
                </a:solidFill>
                <a:latin typeface="Times New Roman" pitchFamily="18"/>
                <a:ea typeface="Microsoft YaHei" pitchFamily="2"/>
                <a:cs typeface="Mangal" pitchFamily="2"/>
              </a:rPr>
              <a:t>Da</a:t>
            </a:r>
            <a:r>
              <a:rPr lang="en-GB" sz="2800" i="0" u="none" strike="noStrike" baseline="0" dirty="0">
                <a:ln>
                  <a:noFill/>
                </a:ln>
                <a:solidFill>
                  <a:srgbClr val="000000"/>
                </a:solidFill>
                <a:latin typeface="Times New Roman" pitchFamily="18"/>
                <a:ea typeface="Microsoft YaHei" pitchFamily="2"/>
                <a:cs typeface="Mangal" pitchFamily="2"/>
              </a:rPr>
              <a:t> </a:t>
            </a:r>
            <a:r>
              <a:rPr lang="en-GB" sz="2800" i="0" u="none" strike="noStrike" baseline="0" dirty="0" err="1" smtClean="0">
                <a:ln>
                  <a:noFill/>
                </a:ln>
                <a:solidFill>
                  <a:srgbClr val="000000"/>
                </a:solidFill>
                <a:latin typeface="Times New Roman" pitchFamily="18"/>
                <a:ea typeface="Microsoft YaHei" pitchFamily="2"/>
                <a:cs typeface="Mangal" pitchFamily="2"/>
              </a:rPr>
              <a:t>Ronch</a:t>
            </a:r>
            <a:endParaRPr lang="en-GB" sz="2800" i="0" u="none" strike="noStrike" baseline="0" dirty="0" smtClean="0">
              <a:ln>
                <a:noFill/>
              </a:ln>
              <a:solidFill>
                <a:srgbClr val="000000"/>
              </a:solidFill>
              <a:latin typeface="Times New Roman" pitchFamily="18"/>
              <a:ea typeface="Microsoft YaHei" pitchFamily="2"/>
              <a:cs typeface="Mangal" pitchFamily="2"/>
            </a:endParaRP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b="0" i="0" u="none" strike="noStrike" baseline="0" dirty="0" smtClean="0">
                <a:ln>
                  <a:noFill/>
                </a:ln>
                <a:solidFill>
                  <a:srgbClr val="000000"/>
                </a:solidFill>
                <a:latin typeface="Times New Roman" pitchFamily="18"/>
                <a:ea typeface="Microsoft YaHei" pitchFamily="2"/>
                <a:cs typeface="Mangal" pitchFamily="2"/>
              </a:rPr>
              <a:t>University of</a:t>
            </a:r>
            <a:r>
              <a:rPr lang="en-GB" sz="2400" b="0" i="0" u="none" strike="noStrike" dirty="0" smtClean="0">
                <a:ln>
                  <a:noFill/>
                </a:ln>
                <a:solidFill>
                  <a:srgbClr val="000000"/>
                </a:solidFill>
                <a:latin typeface="Times New Roman" pitchFamily="18"/>
                <a:ea typeface="Microsoft YaHei" pitchFamily="2"/>
                <a:cs typeface="Mangal" pitchFamily="2"/>
              </a:rPr>
              <a:t> L</a:t>
            </a:r>
            <a:r>
              <a:rPr lang="en-GB" sz="2400" b="0" i="0" u="none" strike="noStrike" baseline="0" dirty="0" smtClean="0">
                <a:ln>
                  <a:noFill/>
                </a:ln>
                <a:solidFill>
                  <a:srgbClr val="000000"/>
                </a:solidFill>
                <a:latin typeface="Times New Roman" pitchFamily="18"/>
                <a:ea typeface="Microsoft YaHei" pitchFamily="2"/>
                <a:cs typeface="Mangal" pitchFamily="2"/>
              </a:rPr>
              <a:t>iverpool</a:t>
            </a:r>
            <a:r>
              <a:rPr lang="en-GB" sz="2400" b="0" i="0" u="none" strike="noStrike" baseline="0" dirty="0">
                <a:ln>
                  <a:noFill/>
                </a:ln>
                <a:solidFill>
                  <a:srgbClr val="000000"/>
                </a:solidFill>
                <a:latin typeface="Times New Roman" pitchFamily="18"/>
                <a:ea typeface="Microsoft YaHei" pitchFamily="2"/>
                <a:cs typeface="Mangal" pitchFamily="2"/>
              </a:rPr>
              <a:t>, </a:t>
            </a:r>
            <a:r>
              <a:rPr lang="en-GB" sz="2400" b="0" i="0" u="none" strike="noStrike" baseline="0" dirty="0" smtClean="0">
                <a:ln>
                  <a:noFill/>
                </a:ln>
                <a:solidFill>
                  <a:srgbClr val="000000"/>
                </a:solidFill>
                <a:latin typeface="Times New Roman" pitchFamily="18"/>
                <a:ea typeface="Microsoft YaHei" pitchFamily="2"/>
                <a:cs typeface="Mangal" pitchFamily="2"/>
              </a:rPr>
              <a:t>UK</a:t>
            </a: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b="0" i="0" u="none" strike="noStrike" baseline="0" dirty="0" smtClean="0">
                <a:ln>
                  <a:noFill/>
                </a:ln>
                <a:solidFill>
                  <a:srgbClr val="000000"/>
                </a:solidFill>
                <a:latin typeface="Times New Roman" pitchFamily="18"/>
                <a:ea typeface="Microsoft YaHei" pitchFamily="2"/>
                <a:cs typeface="Mangal" pitchFamily="2"/>
              </a:rPr>
              <a:t>Liverpool, </a:t>
            </a:r>
            <a:r>
              <a:rPr lang="en-GB" sz="2400" dirty="0" smtClean="0">
                <a:solidFill>
                  <a:srgbClr val="000000"/>
                </a:solidFill>
                <a:latin typeface="Times New Roman" pitchFamily="18"/>
                <a:ea typeface="Microsoft YaHei" pitchFamily="2"/>
                <a:cs typeface="Mangal" pitchFamily="2"/>
              </a:rPr>
              <a:t>16</a:t>
            </a:r>
            <a:r>
              <a:rPr lang="en-GB" sz="2400" b="0" i="0" u="none" strike="noStrike" baseline="0" dirty="0" smtClean="0">
                <a:ln>
                  <a:noFill/>
                </a:ln>
                <a:solidFill>
                  <a:srgbClr val="000000"/>
                </a:solidFill>
                <a:latin typeface="Times New Roman" pitchFamily="18"/>
                <a:ea typeface="Microsoft YaHei" pitchFamily="2"/>
                <a:cs typeface="Mangal" pitchFamily="2"/>
              </a:rPr>
              <a:t> March 2012</a:t>
            </a:r>
          </a:p>
        </p:txBody>
      </p:sp>
    </p:spTree>
  </p:cSld>
  <p:clrMapOvr>
    <a:masterClrMapping/>
  </p:clrMapOvr>
  <p:transition advTm="1475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shot8.png"/>
          <p:cNvPicPr>
            <a:picLocks noChangeAspect="1"/>
          </p:cNvPicPr>
          <p:nvPr/>
        </p:nvPicPr>
        <p:blipFill>
          <a:blip r:embed="rId2" cstate="print"/>
          <a:srcRect r="-3467" b="-3549"/>
          <a:stretch>
            <a:fillRect/>
          </a:stretch>
        </p:blipFill>
        <p:spPr>
          <a:xfrm>
            <a:off x="733718" y="0"/>
            <a:ext cx="7942738" cy="7101408"/>
          </a:xfrm>
          <a:prstGeom prst="rect">
            <a:avLst/>
          </a:prstGeom>
        </p:spPr>
      </p:pic>
      <p:sp>
        <p:nvSpPr>
          <p:cNvPr id="3" name="TextBox 2"/>
          <p:cNvSpPr txBox="1"/>
          <p:nvPr/>
        </p:nvSpPr>
        <p:spPr>
          <a:xfrm>
            <a:off x="6300192" y="692696"/>
            <a:ext cx="1800200" cy="461665"/>
          </a:xfrm>
          <a:prstGeom prst="rect">
            <a:avLst/>
          </a:prstGeom>
          <a:noFill/>
          <a:ln>
            <a:solidFill>
              <a:schemeClr val="tx1"/>
            </a:solidFill>
          </a:ln>
        </p:spPr>
        <p:txBody>
          <a:bodyPr wrap="square" rtlCol="0">
            <a:spAutoFit/>
          </a:bodyPr>
          <a:lstStyle/>
          <a:p>
            <a:pPr lvl="0"/>
            <a:r>
              <a:rPr lang="en-GB" sz="2400" b="1" i="1" dirty="0" smtClean="0">
                <a:solidFill>
                  <a:srgbClr val="FF0000"/>
                </a:solidFill>
                <a:latin typeface="Times New Roman" pitchFamily="18" charset="0"/>
                <a:ea typeface="Microsoft YaHei" pitchFamily="2"/>
                <a:cs typeface="Times New Roman" pitchFamily="18" charset="0"/>
              </a:rPr>
              <a:t>Wrapper.f90</a:t>
            </a:r>
          </a:p>
        </p:txBody>
      </p:sp>
      <p:sp>
        <p:nvSpPr>
          <p:cNvPr id="4" name="TextBox 3"/>
          <p:cNvSpPr txBox="1"/>
          <p:nvPr/>
        </p:nvSpPr>
        <p:spPr>
          <a:xfrm>
            <a:off x="4860032" y="2348880"/>
            <a:ext cx="4032448" cy="707886"/>
          </a:xfrm>
          <a:prstGeom prst="rect">
            <a:avLst/>
          </a:prstGeom>
          <a:solidFill>
            <a:schemeClr val="bg1"/>
          </a:solidFill>
          <a:ln>
            <a:solidFill>
              <a:schemeClr val="tx1"/>
            </a:solidFill>
          </a:ln>
        </p:spPr>
        <p:txBody>
          <a:bodyPr wrap="square" rtlCol="0">
            <a:spAutoFit/>
          </a:bodyPr>
          <a:lstStyle/>
          <a:p>
            <a:pPr lvl="0"/>
            <a:r>
              <a:rPr lang="en-GB" sz="2000" dirty="0" err="1" smtClean="0">
                <a:latin typeface="Times New Roman" pitchFamily="18" charset="0"/>
                <a:ea typeface="Microsoft YaHei" pitchFamily="2"/>
                <a:cs typeface="Times New Roman" pitchFamily="18" charset="0"/>
              </a:rPr>
              <a:t>Py</a:t>
            </a:r>
            <a:r>
              <a:rPr lang="en-GB" sz="2000" dirty="0" smtClean="0">
                <a:latin typeface="Times New Roman" pitchFamily="18" charset="0"/>
                <a:ea typeface="Microsoft YaHei" pitchFamily="2"/>
                <a:cs typeface="Times New Roman" pitchFamily="18" charset="0"/>
              </a:rPr>
              <a:t> </a:t>
            </a:r>
            <a:r>
              <a:rPr lang="en-GB" sz="2000" dirty="0" smtClean="0">
                <a:latin typeface="Times New Roman" pitchFamily="18" charset="0"/>
                <a:ea typeface="Microsoft YaHei" pitchFamily="2"/>
                <a:cs typeface="Times New Roman" pitchFamily="18" charset="0"/>
                <a:sym typeface="Wingdings" pitchFamily="2" charset="2"/>
              </a:rPr>
              <a:t></a:t>
            </a:r>
            <a:r>
              <a:rPr lang="en-GB" sz="2000" dirty="0" smtClean="0">
                <a:latin typeface="Times New Roman" pitchFamily="18" charset="0"/>
                <a:ea typeface="Microsoft YaHei" pitchFamily="2"/>
                <a:cs typeface="Times New Roman" pitchFamily="18" charset="0"/>
              </a:rPr>
              <a:t> F90: reconstruct derived types</a:t>
            </a:r>
          </a:p>
          <a:p>
            <a:pPr lvl="0"/>
            <a:r>
              <a:rPr lang="en-GB" sz="2000" dirty="0" smtClean="0">
                <a:latin typeface="Times New Roman" pitchFamily="18" charset="0"/>
                <a:ea typeface="Microsoft YaHei" pitchFamily="2"/>
                <a:cs typeface="Times New Roman" pitchFamily="18" charset="0"/>
              </a:rPr>
              <a:t>F90 </a:t>
            </a:r>
            <a:r>
              <a:rPr lang="en-GB" sz="2000" dirty="0" smtClean="0">
                <a:latin typeface="Times New Roman" pitchFamily="18" charset="0"/>
                <a:ea typeface="Microsoft YaHei" pitchFamily="2"/>
                <a:cs typeface="Times New Roman" pitchFamily="18" charset="0"/>
                <a:sym typeface="Wingdings" pitchFamily="2" charset="2"/>
              </a:rPr>
              <a:t> </a:t>
            </a:r>
            <a:r>
              <a:rPr lang="en-GB" sz="2000" dirty="0" err="1" smtClean="0">
                <a:latin typeface="Times New Roman" pitchFamily="18" charset="0"/>
                <a:ea typeface="Microsoft YaHei" pitchFamily="2"/>
                <a:cs typeface="Times New Roman" pitchFamily="18" charset="0"/>
                <a:sym typeface="Wingdings" pitchFamily="2" charset="2"/>
              </a:rPr>
              <a:t>Py</a:t>
            </a:r>
            <a:r>
              <a:rPr lang="en-GB" sz="2000" dirty="0" smtClean="0">
                <a:latin typeface="Times New Roman" pitchFamily="18" charset="0"/>
                <a:ea typeface="Microsoft YaHei" pitchFamily="2"/>
                <a:cs typeface="Times New Roman" pitchFamily="18" charset="0"/>
                <a:sym typeface="Wingdings" pitchFamily="2" charset="2"/>
              </a:rPr>
              <a:t>: disassemble derived types </a:t>
            </a:r>
            <a:endParaRPr lang="en-GB" sz="2000" dirty="0" smtClean="0">
              <a:latin typeface="Times New Roman" pitchFamily="18" charset="0"/>
              <a:ea typeface="Microsoft YaHei" pitchFamily="2"/>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shot9.png"/>
          <p:cNvPicPr>
            <a:picLocks noChangeAspect="1"/>
          </p:cNvPicPr>
          <p:nvPr/>
        </p:nvPicPr>
        <p:blipFill>
          <a:blip r:embed="rId2" cstate="print"/>
          <a:stretch>
            <a:fillRect/>
          </a:stretch>
        </p:blipFill>
        <p:spPr>
          <a:xfrm>
            <a:off x="733718" y="0"/>
            <a:ext cx="7676564" cy="6858000"/>
          </a:xfrm>
          <a:prstGeom prst="rect">
            <a:avLst/>
          </a:prstGeom>
        </p:spPr>
      </p:pic>
      <p:sp>
        <p:nvSpPr>
          <p:cNvPr id="3" name="TextBox 2"/>
          <p:cNvSpPr txBox="1"/>
          <p:nvPr/>
        </p:nvSpPr>
        <p:spPr>
          <a:xfrm>
            <a:off x="6300192" y="692696"/>
            <a:ext cx="1800200" cy="461665"/>
          </a:xfrm>
          <a:prstGeom prst="rect">
            <a:avLst/>
          </a:prstGeom>
          <a:noFill/>
          <a:ln>
            <a:solidFill>
              <a:schemeClr val="tx1"/>
            </a:solidFill>
          </a:ln>
        </p:spPr>
        <p:txBody>
          <a:bodyPr wrap="square" rtlCol="0">
            <a:spAutoFit/>
          </a:bodyPr>
          <a:lstStyle/>
          <a:p>
            <a:pPr lvl="0"/>
            <a:r>
              <a:rPr lang="en-GB" sz="2400" b="1" i="1" dirty="0" smtClean="0">
                <a:solidFill>
                  <a:srgbClr val="FF0000"/>
                </a:solidFill>
                <a:latin typeface="Times New Roman" pitchFamily="18" charset="0"/>
                <a:ea typeface="Microsoft YaHei" pitchFamily="2"/>
                <a:cs typeface="Times New Roman" pitchFamily="18" charset="0"/>
              </a:rPr>
              <a:t>Wrapper.f90</a:t>
            </a:r>
          </a:p>
        </p:txBody>
      </p:sp>
      <p:sp>
        <p:nvSpPr>
          <p:cNvPr id="4" name="TextBox 3"/>
          <p:cNvSpPr txBox="1"/>
          <p:nvPr/>
        </p:nvSpPr>
        <p:spPr>
          <a:xfrm>
            <a:off x="4860032" y="2348880"/>
            <a:ext cx="4032448" cy="707886"/>
          </a:xfrm>
          <a:prstGeom prst="rect">
            <a:avLst/>
          </a:prstGeom>
          <a:solidFill>
            <a:schemeClr val="bg1"/>
          </a:solidFill>
          <a:ln>
            <a:solidFill>
              <a:schemeClr val="tx1"/>
            </a:solidFill>
          </a:ln>
        </p:spPr>
        <p:txBody>
          <a:bodyPr wrap="square" rtlCol="0">
            <a:spAutoFit/>
          </a:bodyPr>
          <a:lstStyle/>
          <a:p>
            <a:pPr lvl="0"/>
            <a:r>
              <a:rPr lang="en-GB" sz="2000" dirty="0" err="1" smtClean="0">
                <a:latin typeface="Times New Roman" pitchFamily="18" charset="0"/>
                <a:ea typeface="Microsoft YaHei" pitchFamily="2"/>
                <a:cs typeface="Times New Roman" pitchFamily="18" charset="0"/>
              </a:rPr>
              <a:t>Py</a:t>
            </a:r>
            <a:r>
              <a:rPr lang="en-GB" sz="2000" dirty="0" smtClean="0">
                <a:latin typeface="Times New Roman" pitchFamily="18" charset="0"/>
                <a:ea typeface="Microsoft YaHei" pitchFamily="2"/>
                <a:cs typeface="Times New Roman" pitchFamily="18" charset="0"/>
              </a:rPr>
              <a:t> </a:t>
            </a:r>
            <a:r>
              <a:rPr lang="en-GB" sz="2000" dirty="0" smtClean="0">
                <a:latin typeface="Times New Roman" pitchFamily="18" charset="0"/>
                <a:ea typeface="Microsoft YaHei" pitchFamily="2"/>
                <a:cs typeface="Times New Roman" pitchFamily="18" charset="0"/>
                <a:sym typeface="Wingdings" pitchFamily="2" charset="2"/>
              </a:rPr>
              <a:t></a:t>
            </a:r>
            <a:r>
              <a:rPr lang="en-GB" sz="2000" dirty="0" smtClean="0">
                <a:latin typeface="Times New Roman" pitchFamily="18" charset="0"/>
                <a:ea typeface="Microsoft YaHei" pitchFamily="2"/>
                <a:cs typeface="Times New Roman" pitchFamily="18" charset="0"/>
              </a:rPr>
              <a:t> F90: from 1d array to 2d/3d</a:t>
            </a:r>
          </a:p>
          <a:p>
            <a:pPr lvl="0"/>
            <a:r>
              <a:rPr lang="en-GB" sz="2000" dirty="0" smtClean="0">
                <a:latin typeface="Times New Roman" pitchFamily="18" charset="0"/>
                <a:ea typeface="Microsoft YaHei" pitchFamily="2"/>
                <a:cs typeface="Times New Roman" pitchFamily="18" charset="0"/>
              </a:rPr>
              <a:t>F90 </a:t>
            </a:r>
            <a:r>
              <a:rPr lang="en-GB" sz="2000" dirty="0" smtClean="0">
                <a:latin typeface="Times New Roman" pitchFamily="18" charset="0"/>
                <a:ea typeface="Microsoft YaHei" pitchFamily="2"/>
                <a:cs typeface="Times New Roman" pitchFamily="18" charset="0"/>
                <a:sym typeface="Wingdings" pitchFamily="2" charset="2"/>
              </a:rPr>
              <a:t> </a:t>
            </a:r>
            <a:r>
              <a:rPr lang="en-GB" sz="2000" dirty="0" err="1" smtClean="0">
                <a:latin typeface="Times New Roman" pitchFamily="18" charset="0"/>
                <a:ea typeface="Microsoft YaHei" pitchFamily="2"/>
                <a:cs typeface="Times New Roman" pitchFamily="18" charset="0"/>
                <a:sym typeface="Wingdings" pitchFamily="2" charset="2"/>
              </a:rPr>
              <a:t>Py</a:t>
            </a:r>
            <a:r>
              <a:rPr lang="en-GB" sz="2000" dirty="0" smtClean="0">
                <a:latin typeface="Times New Roman" pitchFamily="18" charset="0"/>
                <a:ea typeface="Microsoft YaHei" pitchFamily="2"/>
                <a:cs typeface="Times New Roman" pitchFamily="18" charset="0"/>
                <a:sym typeface="Wingdings" pitchFamily="2" charset="2"/>
              </a:rPr>
              <a:t>: convert back to 1d array</a:t>
            </a:r>
            <a:endParaRPr lang="en-GB" sz="2000" dirty="0" smtClean="0">
              <a:latin typeface="Times New Roman" pitchFamily="18" charset="0"/>
              <a:ea typeface="Microsoft YaHei" pitchFamily="2"/>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E_sigma1p00_VLMSTRIP.png"/>
          <p:cNvPicPr>
            <a:picLocks noChangeAspect="1"/>
          </p:cNvPicPr>
          <p:nvPr/>
        </p:nvPicPr>
        <p:blipFill>
          <a:blip r:embed="rId3" cstate="print"/>
          <a:stretch>
            <a:fillRect/>
          </a:stretch>
        </p:blipFill>
        <p:spPr>
          <a:xfrm>
            <a:off x="766762" y="80962"/>
            <a:ext cx="7610475" cy="6696075"/>
          </a:xfrm>
          <a:prstGeom prst="rect">
            <a:avLst/>
          </a:prstGeom>
        </p:spPr>
      </p:pic>
      <p:sp>
        <p:nvSpPr>
          <p:cNvPr id="8" name="Text Box 4"/>
          <p:cNvSpPr/>
          <p:nvPr/>
        </p:nvSpPr>
        <p:spPr>
          <a:xfrm>
            <a:off x="179512" y="116632"/>
            <a:ext cx="8784976" cy="6115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Static </a:t>
            </a:r>
            <a:r>
              <a:rPr lang="en-GB" sz="2400" dirty="0" err="1" smtClean="0">
                <a:solidFill>
                  <a:srgbClr val="000000"/>
                </a:solidFill>
                <a:latin typeface="Times New Roman" pitchFamily="18"/>
                <a:ea typeface="Microsoft YaHei" pitchFamily="2"/>
                <a:cs typeface="Mangal" pitchFamily="2"/>
              </a:rPr>
              <a:t>Aeroelastic</a:t>
            </a:r>
            <a:r>
              <a:rPr lang="en-GB" sz="2400" dirty="0" smtClean="0">
                <a:solidFill>
                  <a:srgbClr val="000000"/>
                </a:solidFill>
                <a:latin typeface="Times New Roman" pitchFamily="18"/>
                <a:ea typeface="Microsoft YaHei" pitchFamily="2"/>
                <a:cs typeface="Mangal" pitchFamily="2"/>
              </a:rPr>
              <a:t> Run, HALE wing - </a:t>
            </a:r>
            <a:r>
              <a:rPr lang="en-GB" sz="2400" dirty="0" err="1" smtClean="0">
                <a:solidFill>
                  <a:srgbClr val="000000"/>
                </a:solidFill>
                <a:latin typeface="Times New Roman" pitchFamily="18"/>
                <a:ea typeface="Microsoft YaHei" pitchFamily="2"/>
                <a:cs typeface="Mangal" pitchFamily="2"/>
              </a:rPr>
              <a:t>Py</a:t>
            </a:r>
            <a:r>
              <a:rPr lang="en-GB" sz="2400" dirty="0" smtClean="0">
                <a:solidFill>
                  <a:srgbClr val="000000"/>
                </a:solidFill>
                <a:latin typeface="Times New Roman" pitchFamily="18"/>
                <a:ea typeface="Microsoft YaHei" pitchFamily="2"/>
                <a:cs typeface="Mangal" pitchFamily="2"/>
              </a:rPr>
              <a:t> is LIN/NLN </a:t>
            </a:r>
            <a:r>
              <a:rPr lang="en-GB" sz="2400" dirty="0" err="1" smtClean="0">
                <a:solidFill>
                  <a:srgbClr val="000000"/>
                </a:solidFill>
                <a:latin typeface="Times New Roman" pitchFamily="18"/>
                <a:ea typeface="Microsoft YaHei" pitchFamily="2"/>
                <a:cs typeface="Mangal" pitchFamily="2"/>
              </a:rPr>
              <a:t>struct</a:t>
            </a:r>
            <a:r>
              <a:rPr lang="en-GB" sz="2400" dirty="0" smtClean="0">
                <a:solidFill>
                  <a:srgbClr val="000000"/>
                </a:solidFill>
                <a:latin typeface="Times New Roman" pitchFamily="18"/>
                <a:ea typeface="Microsoft YaHei" pitchFamily="2"/>
                <a:cs typeface="Mangal" pitchFamily="2"/>
              </a:rPr>
              <a:t> + STRIP</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p:nvPr/>
        </p:nvSpPr>
        <p:spPr>
          <a:xfrm>
            <a:off x="241920" y="8280"/>
            <a:ext cx="8610840" cy="470500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err="1" smtClean="0">
                <a:solidFill>
                  <a:srgbClr val="0070C0"/>
                </a:solidFill>
                <a:latin typeface="Times New Roman" pitchFamily="18"/>
                <a:ea typeface="Microsoft YaHei" pitchFamily="2"/>
                <a:cs typeface="Mangal" pitchFamily="2"/>
              </a:rPr>
              <a:t>Py</a:t>
            </a:r>
            <a:r>
              <a:rPr lang="en-GB" sz="4400" b="1" dirty="0" smtClean="0">
                <a:solidFill>
                  <a:srgbClr val="0070C0"/>
                </a:solidFill>
                <a:latin typeface="Times New Roman" pitchFamily="18"/>
                <a:ea typeface="Microsoft YaHei" pitchFamily="2"/>
                <a:cs typeface="Mangal" pitchFamily="2"/>
              </a:rPr>
              <a:t> framework</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Static </a:t>
            </a:r>
            <a:r>
              <a:rPr lang="en-GB" sz="2800" dirty="0" err="1" smtClean="0">
                <a:solidFill>
                  <a:srgbClr val="000000"/>
                </a:solidFill>
                <a:latin typeface="Times New Roman" pitchFamily="18"/>
                <a:ea typeface="Microsoft YaHei" pitchFamily="2"/>
                <a:cs typeface="Mangal" pitchFamily="2"/>
              </a:rPr>
              <a:t>aeroelastic</a:t>
            </a:r>
            <a:r>
              <a:rPr lang="en-GB" sz="2800" dirty="0" smtClean="0">
                <a:solidFill>
                  <a:srgbClr val="000000"/>
                </a:solidFill>
                <a:latin typeface="Times New Roman" pitchFamily="18"/>
                <a:ea typeface="Microsoft YaHei" pitchFamily="2"/>
                <a:cs typeface="Mangal" pitchFamily="2"/>
              </a:rPr>
              <a:t> (linear/nonlinear trim) ok</a:t>
            </a:r>
          </a:p>
          <a:p>
            <a:pPr algn="ct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FF0000"/>
                </a:solidFill>
                <a:latin typeface="Times New Roman" pitchFamily="18"/>
                <a:ea typeface="Microsoft YaHei" pitchFamily="2"/>
                <a:cs typeface="Mangal" pitchFamily="2"/>
              </a:rPr>
              <a:t>but</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work needed for dynamic </a:t>
            </a:r>
            <a:r>
              <a:rPr lang="en-GB" sz="2800" dirty="0" err="1" smtClean="0">
                <a:solidFill>
                  <a:srgbClr val="000000"/>
                </a:solidFill>
                <a:latin typeface="Times New Roman" pitchFamily="18"/>
                <a:ea typeface="Microsoft YaHei" pitchFamily="2"/>
                <a:cs typeface="Mangal" pitchFamily="2"/>
              </a:rPr>
              <a:t>aeroelastic</a:t>
            </a:r>
            <a:r>
              <a:rPr lang="en-GB" sz="2800" dirty="0" smtClean="0">
                <a:solidFill>
                  <a:srgbClr val="000000"/>
                </a:solidFill>
                <a:latin typeface="Times New Roman" pitchFamily="18"/>
                <a:ea typeface="Microsoft YaHei" pitchFamily="2"/>
                <a:cs typeface="Mangal" pitchFamily="2"/>
              </a:rPr>
              <a:t> analysis</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sym typeface="Wingdings" pitchFamily="2" charset="2"/>
              </a:rPr>
              <a:t> afternoon session</a:t>
            </a:r>
            <a:endParaRPr lang="en-GB" sz="2800" dirty="0" smtClean="0">
              <a:solidFill>
                <a:srgbClr val="000000"/>
              </a:solidFill>
              <a:latin typeface="Times New Roman" pitchFamily="18"/>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err="1" smtClean="0">
                <a:solidFill>
                  <a:srgbClr val="0070C0"/>
                </a:solidFill>
                <a:latin typeface="Times New Roman" pitchFamily="18"/>
                <a:ea typeface="Microsoft YaHei" pitchFamily="2"/>
                <a:cs typeface="Mangal" pitchFamily="2"/>
              </a:rPr>
              <a:t>Py</a:t>
            </a:r>
            <a:r>
              <a:rPr lang="en-GB" sz="4400" b="1" dirty="0" smtClean="0">
                <a:solidFill>
                  <a:srgbClr val="0070C0"/>
                </a:solidFill>
                <a:latin typeface="Times New Roman" pitchFamily="18"/>
                <a:ea typeface="Microsoft YaHei" pitchFamily="2"/>
                <a:cs typeface="Mangal" pitchFamily="2"/>
              </a:rPr>
              <a:t> framework</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sp>
        <p:nvSpPr>
          <p:cNvPr id="3" name="TextBox 2"/>
          <p:cNvSpPr txBox="1"/>
          <p:nvPr/>
        </p:nvSpPr>
        <p:spPr>
          <a:xfrm>
            <a:off x="179512" y="2060848"/>
            <a:ext cx="4320480" cy="3539430"/>
          </a:xfrm>
          <a:prstGeom prst="rect">
            <a:avLst/>
          </a:prstGeom>
          <a:noFill/>
        </p:spPr>
        <p:txBody>
          <a:bodyPr wrap="square" rtlCol="0">
            <a:spAutoFit/>
          </a:bodyPr>
          <a:lstStyle/>
          <a:p>
            <a:pPr lvl="0"/>
            <a:r>
              <a:rPr lang="en-GB" sz="2800" dirty="0" smtClean="0">
                <a:solidFill>
                  <a:srgbClr val="FF0000"/>
                </a:solidFill>
                <a:latin typeface="Times New Roman" pitchFamily="18" charset="0"/>
                <a:ea typeface="Microsoft YaHei" pitchFamily="2"/>
                <a:cs typeface="Times New Roman" pitchFamily="18" charset="0"/>
              </a:rPr>
              <a:t>FOM</a:t>
            </a:r>
          </a:p>
          <a:p>
            <a:pPr lvl="0">
              <a:buFont typeface="Arial" pitchFamily="34" charset="0"/>
              <a:buChar char="•"/>
            </a:pPr>
            <a:r>
              <a:rPr lang="en-GB" sz="2800" dirty="0" smtClean="0">
                <a:solidFill>
                  <a:srgbClr val="000000"/>
                </a:solidFill>
                <a:latin typeface="Times New Roman" pitchFamily="18" charset="0"/>
                <a:ea typeface="Microsoft YaHei" pitchFamily="2"/>
                <a:cs typeface="Times New Roman" pitchFamily="18" charset="0"/>
              </a:rPr>
              <a:t> </a:t>
            </a:r>
            <a:r>
              <a:rPr lang="en-GB" sz="2800" dirty="0" err="1" smtClean="0">
                <a:solidFill>
                  <a:srgbClr val="000000"/>
                </a:solidFill>
                <a:latin typeface="Times New Roman" pitchFamily="18" charset="0"/>
                <a:ea typeface="Microsoft YaHei" pitchFamily="2"/>
                <a:cs typeface="Times New Roman" pitchFamily="18" charset="0"/>
              </a:rPr>
              <a:t>Newmark</a:t>
            </a:r>
            <a:r>
              <a:rPr lang="en-GB" sz="2800" dirty="0" smtClean="0">
                <a:solidFill>
                  <a:srgbClr val="000000"/>
                </a:solidFill>
                <a:latin typeface="Times New Roman" pitchFamily="18" charset="0"/>
                <a:ea typeface="Microsoft YaHei" pitchFamily="2"/>
                <a:cs typeface="Times New Roman" pitchFamily="18" charset="0"/>
              </a:rPr>
              <a:t> for 2</a:t>
            </a:r>
            <a:r>
              <a:rPr lang="en-GB" sz="2800" baseline="30000" dirty="0" smtClean="0">
                <a:solidFill>
                  <a:srgbClr val="000000"/>
                </a:solidFill>
                <a:latin typeface="Times New Roman" pitchFamily="18" charset="0"/>
                <a:ea typeface="Microsoft YaHei" pitchFamily="2"/>
                <a:cs typeface="Times New Roman" pitchFamily="18" charset="0"/>
              </a:rPr>
              <a:t>nd</a:t>
            </a:r>
            <a:r>
              <a:rPr lang="en-GB" sz="2800" dirty="0" smtClean="0">
                <a:solidFill>
                  <a:srgbClr val="000000"/>
                </a:solidFill>
                <a:latin typeface="Times New Roman" pitchFamily="18" charset="0"/>
                <a:ea typeface="Microsoft YaHei" pitchFamily="2"/>
                <a:cs typeface="Times New Roman" pitchFamily="18" charset="0"/>
              </a:rPr>
              <a:t> order ODEs (</a:t>
            </a:r>
            <a:r>
              <a:rPr lang="en-GB" sz="2800" i="1" dirty="0" smtClean="0">
                <a:solidFill>
                  <a:srgbClr val="000000"/>
                </a:solidFill>
                <a:latin typeface="Times New Roman" pitchFamily="18" charset="0"/>
                <a:ea typeface="Microsoft YaHei" pitchFamily="2"/>
                <a:cs typeface="Times New Roman" pitchFamily="18" charset="0"/>
              </a:rPr>
              <a:t>unconditionally stable)</a:t>
            </a:r>
            <a:endParaRPr lang="en-GB" sz="2800"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r>
              <a:rPr lang="en-GB" sz="2800" dirty="0" smtClean="0">
                <a:solidFill>
                  <a:srgbClr val="000000"/>
                </a:solidFill>
                <a:latin typeface="Times New Roman" pitchFamily="18" charset="0"/>
                <a:ea typeface="Microsoft YaHei" pitchFamily="2"/>
                <a:cs typeface="Times New Roman" pitchFamily="18" charset="0"/>
              </a:rPr>
              <a:t> rewrite aerodynamics as 2</a:t>
            </a:r>
            <a:r>
              <a:rPr lang="en-GB" sz="2800" baseline="30000" dirty="0" smtClean="0">
                <a:solidFill>
                  <a:srgbClr val="000000"/>
                </a:solidFill>
                <a:latin typeface="Times New Roman" pitchFamily="18" charset="0"/>
                <a:ea typeface="Microsoft YaHei" pitchFamily="2"/>
                <a:cs typeface="Times New Roman" pitchFamily="18" charset="0"/>
              </a:rPr>
              <a:t>nd</a:t>
            </a:r>
            <a:r>
              <a:rPr lang="en-GB" sz="2800" dirty="0" smtClean="0">
                <a:solidFill>
                  <a:srgbClr val="000000"/>
                </a:solidFill>
                <a:latin typeface="Times New Roman" pitchFamily="18" charset="0"/>
                <a:ea typeface="Microsoft YaHei" pitchFamily="2"/>
                <a:cs typeface="Times New Roman" pitchFamily="18" charset="0"/>
              </a:rPr>
              <a:t> order system</a:t>
            </a:r>
          </a:p>
          <a:p>
            <a:pPr lvl="0">
              <a:buFont typeface="Arial" pitchFamily="34" charset="0"/>
              <a:buChar char="•"/>
            </a:pPr>
            <a:r>
              <a:rPr lang="en-GB" sz="2800" dirty="0" smtClean="0">
                <a:solidFill>
                  <a:srgbClr val="000000"/>
                </a:solidFill>
                <a:latin typeface="Times New Roman" pitchFamily="18" charset="0"/>
                <a:ea typeface="Microsoft YaHei" pitchFamily="2"/>
                <a:cs typeface="Times New Roman" pitchFamily="18" charset="0"/>
              </a:rPr>
              <a:t> expand size of system to solve</a:t>
            </a:r>
          </a:p>
        </p:txBody>
      </p:sp>
      <p:sp>
        <p:nvSpPr>
          <p:cNvPr id="4" name="TextBox 3"/>
          <p:cNvSpPr txBox="1"/>
          <p:nvPr/>
        </p:nvSpPr>
        <p:spPr>
          <a:xfrm>
            <a:off x="4644008" y="2060848"/>
            <a:ext cx="4320480" cy="2246769"/>
          </a:xfrm>
          <a:prstGeom prst="rect">
            <a:avLst/>
          </a:prstGeom>
          <a:noFill/>
        </p:spPr>
        <p:txBody>
          <a:bodyPr wrap="square" rtlCol="0">
            <a:spAutoFit/>
          </a:bodyPr>
          <a:lstStyle/>
          <a:p>
            <a:pPr lvl="0"/>
            <a:r>
              <a:rPr lang="en-GB" sz="2800" dirty="0" smtClean="0">
                <a:solidFill>
                  <a:srgbClr val="FF0000"/>
                </a:solidFill>
                <a:latin typeface="Times New Roman" pitchFamily="18" charset="0"/>
                <a:ea typeface="Microsoft YaHei" pitchFamily="2"/>
                <a:cs typeface="Times New Roman" pitchFamily="18" charset="0"/>
              </a:rPr>
              <a:t>ROM/NROM</a:t>
            </a:r>
          </a:p>
          <a:p>
            <a:pPr lvl="0">
              <a:buFont typeface="Arial" pitchFamily="34" charset="0"/>
              <a:buChar char="•"/>
            </a:pPr>
            <a:r>
              <a:rPr lang="en-GB" sz="2800" dirty="0" smtClean="0">
                <a:solidFill>
                  <a:srgbClr val="000000"/>
                </a:solidFill>
                <a:latin typeface="Times New Roman" pitchFamily="18" charset="0"/>
                <a:ea typeface="Microsoft YaHei" pitchFamily="2"/>
                <a:cs typeface="Times New Roman" pitchFamily="18" charset="0"/>
              </a:rPr>
              <a:t> rewrite system as 1</a:t>
            </a:r>
            <a:r>
              <a:rPr lang="en-GB" sz="2800" baseline="30000" dirty="0" smtClean="0">
                <a:solidFill>
                  <a:srgbClr val="000000"/>
                </a:solidFill>
                <a:latin typeface="Times New Roman" pitchFamily="18" charset="0"/>
                <a:ea typeface="Microsoft YaHei" pitchFamily="2"/>
                <a:cs typeface="Times New Roman" pitchFamily="18" charset="0"/>
              </a:rPr>
              <a:t>st</a:t>
            </a:r>
            <a:r>
              <a:rPr lang="en-GB" sz="2800" dirty="0" smtClean="0">
                <a:solidFill>
                  <a:srgbClr val="000000"/>
                </a:solidFill>
                <a:latin typeface="Times New Roman" pitchFamily="18" charset="0"/>
                <a:ea typeface="Microsoft YaHei" pitchFamily="2"/>
                <a:cs typeface="Times New Roman" pitchFamily="18" charset="0"/>
              </a:rPr>
              <a:t> order ODEs</a:t>
            </a:r>
          </a:p>
          <a:p>
            <a:pPr lvl="0">
              <a:buFont typeface="Arial" pitchFamily="34" charset="0"/>
              <a:buChar char="•"/>
            </a:pPr>
            <a:r>
              <a:rPr lang="en-GB" sz="2800" dirty="0" smtClean="0">
                <a:solidFill>
                  <a:srgbClr val="000000"/>
                </a:solidFill>
                <a:latin typeface="Times New Roman" pitchFamily="18" charset="0"/>
                <a:ea typeface="Microsoft YaHei" pitchFamily="2"/>
                <a:cs typeface="Times New Roman" pitchFamily="18" charset="0"/>
              </a:rPr>
              <a:t> ROM generation should apply without modifications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268760"/>
          <a:ext cx="6096000" cy="253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04248" y="3933056"/>
            <a:ext cx="2160240" cy="1200329"/>
          </a:xfrm>
          <a:prstGeom prst="rect">
            <a:avLst/>
          </a:prstGeom>
          <a:noFill/>
        </p:spPr>
        <p:txBody>
          <a:bodyPr wrap="square" rtlCol="0">
            <a:spAutoFit/>
          </a:bodyPr>
          <a:lstStyle/>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a:t>
            </a:r>
            <a:r>
              <a:rPr lang="en-GB" sz="2400" i="1" dirty="0" smtClean="0">
                <a:solidFill>
                  <a:srgbClr val="000000"/>
                </a:solidFill>
                <a:latin typeface="Times New Roman" pitchFamily="18" charset="0"/>
                <a:ea typeface="Microsoft YaHei" pitchFamily="2"/>
                <a:cs typeface="Times New Roman" pitchFamily="18" charset="0"/>
              </a:rPr>
              <a:t>Wrapper.f90</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a:t>
            </a:r>
            <a:r>
              <a:rPr lang="en-GB" sz="2400" dirty="0" err="1" smtClean="0">
                <a:solidFill>
                  <a:srgbClr val="000000"/>
                </a:solidFill>
                <a:latin typeface="Times New Roman" pitchFamily="18" charset="0"/>
                <a:ea typeface="Microsoft YaHei" pitchFamily="2"/>
                <a:cs typeface="Times New Roman" pitchFamily="18" charset="0"/>
              </a:rPr>
              <a:t>Makefile</a:t>
            </a:r>
            <a:endParaRPr lang="en-GB" sz="2400"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a:t>
            </a:r>
            <a:r>
              <a:rPr lang="en-GB" sz="2400" i="1" dirty="0" err="1" smtClean="0">
                <a:solidFill>
                  <a:srgbClr val="000000"/>
                </a:solidFill>
                <a:latin typeface="Times New Roman" pitchFamily="18" charset="0"/>
                <a:ea typeface="Microsoft YaHei" pitchFamily="2"/>
                <a:cs typeface="Times New Roman" pitchFamily="18" charset="0"/>
              </a:rPr>
              <a:t>BeamLib.so</a:t>
            </a:r>
            <a:endParaRPr lang="en-GB" sz="2400" i="1" dirty="0" smtClean="0">
              <a:solidFill>
                <a:srgbClr val="000000"/>
              </a:solidFill>
              <a:latin typeface="Times New Roman" pitchFamily="18" charset="0"/>
              <a:ea typeface="Microsoft YaHei" pitchFamily="2"/>
              <a:cs typeface="Times New Roman" pitchFamily="18" charset="0"/>
            </a:endParaRPr>
          </a:p>
        </p:txBody>
      </p:sp>
      <p:sp>
        <p:nvSpPr>
          <p:cNvPr id="5" name="TextBox 4"/>
          <p:cNvSpPr txBox="1"/>
          <p:nvPr/>
        </p:nvSpPr>
        <p:spPr>
          <a:xfrm>
            <a:off x="755576" y="4365104"/>
            <a:ext cx="3744416" cy="1569660"/>
          </a:xfrm>
          <a:prstGeom prst="rect">
            <a:avLst/>
          </a:prstGeom>
          <a:noFill/>
        </p:spPr>
        <p:txBody>
          <a:bodyPr wrap="square" rtlCol="0">
            <a:spAutoFit/>
          </a:bodyPr>
          <a:lstStyle/>
          <a:p>
            <a:pPr lvl="0"/>
            <a:r>
              <a:rPr lang="en-GB" sz="2400" dirty="0" smtClean="0">
                <a:solidFill>
                  <a:srgbClr val="000000"/>
                </a:solidFill>
                <a:latin typeface="Times New Roman" pitchFamily="18" charset="0"/>
                <a:ea typeface="Microsoft YaHei" pitchFamily="2"/>
                <a:cs typeface="Times New Roman" pitchFamily="18" charset="0"/>
              </a:rPr>
              <a:t>Modified source code</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LAPACK/BLAS removed</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New routines </a:t>
            </a:r>
            <a:r>
              <a:rPr lang="en-GB" sz="2400" i="1" dirty="0" smtClean="0">
                <a:solidFill>
                  <a:srgbClr val="000000"/>
                </a:solidFill>
                <a:latin typeface="Times New Roman" pitchFamily="18" charset="0"/>
                <a:ea typeface="Microsoft YaHei" pitchFamily="2"/>
                <a:cs typeface="Times New Roman" pitchFamily="18" charset="0"/>
              </a:rPr>
              <a:t>*_clean.f90</a:t>
            </a:r>
          </a:p>
          <a:p>
            <a:pPr lvl="0">
              <a:buFont typeface="Arial" pitchFamily="34" charset="0"/>
              <a:buChar char="•"/>
            </a:pPr>
            <a:endParaRPr lang="en-GB" sz="2400" dirty="0" smtClean="0">
              <a:solidFill>
                <a:srgbClr val="000000"/>
              </a:solidFill>
              <a:latin typeface="Times New Roman" pitchFamily="18" charset="0"/>
              <a:ea typeface="Microsoft YaHei" pitchFamily="2"/>
              <a:cs typeface="Times New Roman" pitchFamily="18" charset="0"/>
            </a:endParaRPr>
          </a:p>
        </p:txBody>
      </p:sp>
      <p:sp>
        <p:nvSpPr>
          <p:cNvPr id="6"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Code integration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cxnSp>
        <p:nvCxnSpPr>
          <p:cNvPr id="8" name="Straight Arrow Connector 7"/>
          <p:cNvCxnSpPr>
            <a:stCxn id="5" idx="0"/>
          </p:cNvCxnSpPr>
          <p:nvPr/>
        </p:nvCxnSpPr>
        <p:spPr>
          <a:xfrm flipH="1" flipV="1">
            <a:off x="1979712" y="3117162"/>
            <a:ext cx="648072" cy="124794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p:cNvCxnSpPr>
          <p:nvPr/>
        </p:nvCxnSpPr>
        <p:spPr>
          <a:xfrm flipV="1">
            <a:off x="2627784" y="3117162"/>
            <a:ext cx="2376264" cy="124794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268760"/>
          <a:ext cx="6096000" cy="253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0" y="3933056"/>
            <a:ext cx="4320480" cy="2308324"/>
          </a:xfrm>
          <a:prstGeom prst="rect">
            <a:avLst/>
          </a:prstGeom>
          <a:noFill/>
        </p:spPr>
        <p:txBody>
          <a:bodyPr wrap="square" rtlCol="0">
            <a:spAutoFit/>
          </a:bodyPr>
          <a:lstStyle/>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Add flag</a:t>
            </a:r>
            <a:r>
              <a:rPr lang="en-GB" sz="2400" dirty="0" smtClean="0">
                <a:latin typeface="Times New Roman" pitchFamily="18" charset="0"/>
                <a:ea typeface="Microsoft YaHei" pitchFamily="2"/>
                <a:cs typeface="Times New Roman" pitchFamily="18" charset="0"/>
              </a:rPr>
              <a:t> </a:t>
            </a:r>
            <a:r>
              <a:rPr lang="en-GB" sz="2400" i="1" dirty="0" smtClean="0">
                <a:latin typeface="Times New Roman" pitchFamily="18" charset="0"/>
                <a:ea typeface="Microsoft YaHei" pitchFamily="2"/>
                <a:cs typeface="Times New Roman" pitchFamily="18" charset="0"/>
              </a:rPr>
              <a:t>-DNOLAPACK</a:t>
            </a:r>
            <a:r>
              <a:rPr lang="en-GB" sz="2400" dirty="0" smtClean="0">
                <a:latin typeface="Times New Roman" pitchFamily="18" charset="0"/>
                <a:ea typeface="Microsoft YaHei" pitchFamily="2"/>
                <a:cs typeface="Times New Roman" pitchFamily="18" charset="0"/>
              </a:rPr>
              <a:t> </a:t>
            </a:r>
            <a:r>
              <a:rPr lang="en-GB" sz="2400" dirty="0" smtClean="0">
                <a:solidFill>
                  <a:srgbClr val="000000"/>
                </a:solidFill>
                <a:latin typeface="Times New Roman" pitchFamily="18" charset="0"/>
                <a:ea typeface="Microsoft YaHei" pitchFamily="2"/>
                <a:cs typeface="Times New Roman" pitchFamily="18" charset="0"/>
              </a:rPr>
              <a:t>to use LU factorization</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Default remains LAPACK calls</a:t>
            </a:r>
          </a:p>
          <a:p>
            <a:pPr lvl="0">
              <a:buFont typeface="Arial" pitchFamily="34" charset="0"/>
              <a:buChar char="•"/>
            </a:pPr>
            <a:r>
              <a:rPr lang="en-GB" sz="2400" dirty="0" smtClean="0">
                <a:solidFill>
                  <a:srgbClr val="000000"/>
                </a:solidFill>
                <a:latin typeface="Times New Roman" pitchFamily="18" charset="0"/>
                <a:ea typeface="Microsoft YaHei" pitchFamily="2"/>
                <a:cs typeface="Times New Roman" pitchFamily="18" charset="0"/>
              </a:rPr>
              <a:t> </a:t>
            </a:r>
            <a:r>
              <a:rPr lang="en-GB" sz="2400" dirty="0" smtClean="0">
                <a:solidFill>
                  <a:srgbClr val="FF0000"/>
                </a:solidFill>
                <a:latin typeface="Times New Roman" pitchFamily="18" charset="0"/>
                <a:ea typeface="Microsoft YaHei" pitchFamily="2"/>
                <a:cs typeface="Times New Roman" pitchFamily="18" charset="0"/>
              </a:rPr>
              <a:t>One single code </a:t>
            </a:r>
            <a:r>
              <a:rPr lang="en-GB" sz="2400" dirty="0" smtClean="0">
                <a:solidFill>
                  <a:srgbClr val="000000"/>
                </a:solidFill>
                <a:latin typeface="Times New Roman" pitchFamily="18" charset="0"/>
                <a:ea typeface="Microsoft YaHei" pitchFamily="2"/>
                <a:cs typeface="Times New Roman" pitchFamily="18" charset="0"/>
              </a:rPr>
              <a:t>(UL/IC), easiness to replace/update beam code</a:t>
            </a:r>
          </a:p>
        </p:txBody>
      </p:sp>
      <p:sp>
        <p:nvSpPr>
          <p:cNvPr id="5" name="TextBox 4"/>
          <p:cNvSpPr txBox="1"/>
          <p:nvPr/>
        </p:nvSpPr>
        <p:spPr>
          <a:xfrm>
            <a:off x="467544" y="3903439"/>
            <a:ext cx="3744416" cy="461665"/>
          </a:xfrm>
          <a:prstGeom prst="rect">
            <a:avLst/>
          </a:prstGeom>
          <a:noFill/>
        </p:spPr>
        <p:txBody>
          <a:bodyPr wrap="square" rtlCol="0">
            <a:spAutoFit/>
          </a:bodyPr>
          <a:lstStyle/>
          <a:p>
            <a:pPr lvl="0"/>
            <a:r>
              <a:rPr lang="en-GB" sz="2400" b="1" dirty="0" smtClean="0">
                <a:solidFill>
                  <a:srgbClr val="000000"/>
                </a:solidFill>
                <a:latin typeface="Times New Roman" pitchFamily="18" charset="0"/>
                <a:ea typeface="Microsoft YaHei" pitchFamily="2"/>
                <a:cs typeface="Times New Roman" pitchFamily="18" charset="0"/>
              </a:rPr>
              <a:t>Conditional compilation</a:t>
            </a:r>
          </a:p>
        </p:txBody>
      </p:sp>
      <p:sp>
        <p:nvSpPr>
          <p:cNvPr id="6" name="Text Box 4"/>
          <p:cNvSpPr/>
          <p:nvPr/>
        </p:nvSpPr>
        <p:spPr>
          <a:xfrm>
            <a:off x="241920" y="8280"/>
            <a:ext cx="8610840" cy="2292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Code integration - suggestion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p:txBody>
      </p:sp>
      <p:sp>
        <p:nvSpPr>
          <p:cNvPr id="9" name="Rectangle 8"/>
          <p:cNvSpPr/>
          <p:nvPr/>
        </p:nvSpPr>
        <p:spPr>
          <a:xfrm>
            <a:off x="611560" y="4437112"/>
            <a:ext cx="2952328" cy="20882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smtClean="0">
                <a:solidFill>
                  <a:schemeClr val="tx1"/>
                </a:solidFill>
                <a:latin typeface="Times New Roman" pitchFamily="18" charset="0"/>
                <a:ea typeface="Microsoft YaHei" pitchFamily="2"/>
                <a:cs typeface="Times New Roman" pitchFamily="18" charset="0"/>
              </a:rPr>
              <a:t>! Sample .f90 code</a:t>
            </a:r>
          </a:p>
          <a:p>
            <a:pPr lvl="0"/>
            <a:r>
              <a:rPr lang="en-GB" i="1" dirty="0" smtClean="0">
                <a:solidFill>
                  <a:srgbClr val="FF0000"/>
                </a:solidFill>
                <a:latin typeface="Times New Roman" pitchFamily="18" charset="0"/>
                <a:ea typeface="Microsoft YaHei" pitchFamily="2"/>
                <a:cs typeface="Times New Roman" pitchFamily="18" charset="0"/>
              </a:rPr>
              <a:t>#</a:t>
            </a:r>
            <a:r>
              <a:rPr lang="en-GB" i="1" dirty="0" err="1" smtClean="0">
                <a:solidFill>
                  <a:srgbClr val="FF0000"/>
                </a:solidFill>
                <a:latin typeface="Times New Roman" pitchFamily="18" charset="0"/>
                <a:ea typeface="Microsoft YaHei" pitchFamily="2"/>
                <a:cs typeface="Times New Roman" pitchFamily="18" charset="0"/>
              </a:rPr>
              <a:t>ifdef</a:t>
            </a:r>
            <a:r>
              <a:rPr lang="en-GB" i="1" dirty="0" smtClean="0">
                <a:solidFill>
                  <a:srgbClr val="FF0000"/>
                </a:solidFill>
                <a:latin typeface="Times New Roman" pitchFamily="18" charset="0"/>
                <a:ea typeface="Microsoft YaHei" pitchFamily="2"/>
                <a:cs typeface="Times New Roman" pitchFamily="18" charset="0"/>
              </a:rPr>
              <a:t>  NOLAPACK</a:t>
            </a:r>
          </a:p>
          <a:p>
            <a:pPr lvl="0"/>
            <a:r>
              <a:rPr lang="en-GB" dirty="0" smtClean="0">
                <a:solidFill>
                  <a:srgbClr val="000000"/>
                </a:solidFill>
                <a:latin typeface="Times New Roman" pitchFamily="18" charset="0"/>
                <a:ea typeface="Microsoft YaHei" pitchFamily="2"/>
                <a:cs typeface="Times New Roman" pitchFamily="18" charset="0"/>
              </a:rPr>
              <a:t>	! LU factorization</a:t>
            </a:r>
          </a:p>
          <a:p>
            <a:pPr lvl="0"/>
            <a:r>
              <a:rPr lang="en-GB" i="1" dirty="0" smtClean="0">
                <a:solidFill>
                  <a:srgbClr val="FF0000"/>
                </a:solidFill>
                <a:latin typeface="Times New Roman" pitchFamily="18" charset="0"/>
                <a:ea typeface="Microsoft YaHei" pitchFamily="2"/>
                <a:cs typeface="Times New Roman" pitchFamily="18" charset="0"/>
              </a:rPr>
              <a:t>#else</a:t>
            </a:r>
          </a:p>
          <a:p>
            <a:pPr lvl="0"/>
            <a:r>
              <a:rPr lang="en-GB" dirty="0" smtClean="0">
                <a:solidFill>
                  <a:srgbClr val="000000"/>
                </a:solidFill>
                <a:latin typeface="Times New Roman" pitchFamily="18" charset="0"/>
                <a:ea typeface="Microsoft YaHei" pitchFamily="2"/>
                <a:cs typeface="Times New Roman" pitchFamily="18" charset="0"/>
              </a:rPr>
              <a:t>	! default solver</a:t>
            </a:r>
          </a:p>
          <a:p>
            <a:pPr lvl="0"/>
            <a:r>
              <a:rPr lang="en-GB" i="1" dirty="0" smtClean="0">
                <a:solidFill>
                  <a:srgbClr val="FF0000"/>
                </a:solidFill>
                <a:latin typeface="Times New Roman" pitchFamily="18" charset="0"/>
                <a:ea typeface="Microsoft YaHei" pitchFamily="2"/>
                <a:cs typeface="Times New Roman" pitchFamily="18" charset="0"/>
              </a:rPr>
              <a:t>#</a:t>
            </a:r>
            <a:r>
              <a:rPr lang="en-GB" i="1" dirty="0" err="1" smtClean="0">
                <a:solidFill>
                  <a:srgbClr val="FF0000"/>
                </a:solidFill>
                <a:latin typeface="Times New Roman" pitchFamily="18" charset="0"/>
                <a:ea typeface="Microsoft YaHei" pitchFamily="2"/>
                <a:cs typeface="Times New Roman" pitchFamily="18" charset="0"/>
              </a:rPr>
              <a:t>endif</a:t>
            </a:r>
            <a:endParaRPr lang="en-GB" i="1" dirty="0" smtClean="0">
              <a:solidFill>
                <a:srgbClr val="FF0000"/>
              </a:solidFill>
              <a:latin typeface="Times New Roman" pitchFamily="18" charset="0"/>
              <a:ea typeface="Microsoft YaHei" pitchFamily="2"/>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p:nvPr/>
        </p:nvSpPr>
        <p:spPr>
          <a:xfrm>
            <a:off x="241920" y="8280"/>
            <a:ext cx="8610840" cy="59114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Project webpage</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cfd4aircraft new layout, dedicated sections to research themes</a:t>
            </a: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a:t>
            </a:r>
            <a:r>
              <a:rPr lang="en-GB" sz="2800" dirty="0" err="1" smtClean="0">
                <a:solidFill>
                  <a:srgbClr val="000000"/>
                </a:solidFill>
                <a:latin typeface="Times New Roman" pitchFamily="18"/>
                <a:ea typeface="Microsoft YaHei" pitchFamily="2"/>
                <a:cs typeface="Mangal" pitchFamily="2"/>
              </a:rPr>
              <a:t>Flexflight</a:t>
            </a:r>
            <a:r>
              <a:rPr lang="en-GB" sz="2800" dirty="0" smtClean="0">
                <a:solidFill>
                  <a:srgbClr val="000000"/>
                </a:solidFill>
                <a:latin typeface="Times New Roman" pitchFamily="18"/>
                <a:ea typeface="Microsoft YaHei" pitchFamily="2"/>
                <a:cs typeface="Mangal" pitchFamily="2"/>
              </a:rPr>
              <a:t> page could have</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section for open-access documents</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a:t>
            </a:r>
            <a:r>
              <a:rPr lang="en-GB" sz="2800" dirty="0" err="1" smtClean="0">
                <a:solidFill>
                  <a:srgbClr val="000000"/>
                </a:solidFill>
                <a:latin typeface="Times New Roman" pitchFamily="18"/>
                <a:ea typeface="Microsoft YaHei" pitchFamily="2"/>
                <a:cs typeface="Mangal" pitchFamily="2"/>
              </a:rPr>
              <a:t>pswd</a:t>
            </a:r>
            <a:r>
              <a:rPr lang="en-GB" sz="2800" dirty="0" smtClean="0">
                <a:solidFill>
                  <a:srgbClr val="000000"/>
                </a:solidFill>
                <a:latin typeface="Times New Roman" pitchFamily="18"/>
                <a:ea typeface="Microsoft YaHei" pitchFamily="2"/>
                <a:cs typeface="Mangal" pitchFamily="2"/>
              </a:rPr>
              <a:t>-protected member area (meeting archives, etc.)</a:t>
            </a:r>
            <a:endParaRPr lang="en-GB" sz="2800" i="1" dirty="0" smtClean="0">
              <a:solidFill>
                <a:srgbClr val="000000"/>
              </a:solidFill>
              <a:latin typeface="Times New Roman" pitchFamily="18"/>
              <a:ea typeface="Microsoft YaHei" pitchFamily="2"/>
              <a:cs typeface="Mangal" pitchFamily="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8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sym typeface="Wingdings" pitchFamily="2" charset="2"/>
              </a:rPr>
              <a:t> see current status</a:t>
            </a:r>
            <a:endParaRPr lang="en-GB" sz="2800" dirty="0" smtClean="0">
              <a:solidFill>
                <a:srgbClr val="000000"/>
              </a:solidFill>
              <a:latin typeface="Times New Roman" pitchFamily="18"/>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61700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Conclusions</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p/p aerofoil</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NROM generation demonstrated</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NROM data for control design</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err="1" smtClean="0">
                <a:solidFill>
                  <a:srgbClr val="000000"/>
                </a:solidFill>
                <a:latin typeface="Times New Roman" pitchFamily="18"/>
                <a:ea typeface="Microsoft YaHei" pitchFamily="2"/>
                <a:cs typeface="Mangal" pitchFamily="2"/>
              </a:rPr>
              <a:t>Py</a:t>
            </a:r>
            <a:r>
              <a:rPr lang="en-GB" sz="2800" dirty="0" smtClean="0">
                <a:solidFill>
                  <a:srgbClr val="000000"/>
                </a:solidFill>
                <a:latin typeface="Times New Roman" pitchFamily="18"/>
                <a:ea typeface="Microsoft YaHei" pitchFamily="2"/>
                <a:cs typeface="Mangal" pitchFamily="2"/>
              </a:rPr>
              <a:t> framework for beam code</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dynamic solver to be completed </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model reduction for gust response</a:t>
            </a:r>
          </a:p>
          <a:p>
            <a:pPr>
              <a:lnSpc>
                <a:spcPct val="140000"/>
              </a:lnSpc>
              <a:buFont typeface="Wingdings"/>
              <a:buChar char="à"/>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sym typeface="Wingdings" pitchFamily="2" charset="2"/>
              </a:rPr>
              <a:t> test approach to larger systems</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a:t>
            </a:r>
            <a:r>
              <a:rPr lang="en-GB" sz="2800" smtClean="0">
                <a:solidFill>
                  <a:srgbClr val="000000"/>
                </a:solidFill>
                <a:latin typeface="Times New Roman" pitchFamily="18"/>
                <a:ea typeface="Microsoft YaHei" pitchFamily="2"/>
                <a:cs typeface="Mangal" pitchFamily="2"/>
              </a:rPr>
              <a:t>Suggestions for data </a:t>
            </a:r>
            <a:r>
              <a:rPr lang="en-GB" sz="2800" dirty="0" smtClean="0">
                <a:solidFill>
                  <a:srgbClr val="000000"/>
                </a:solidFill>
                <a:latin typeface="Times New Roman" pitchFamily="18"/>
                <a:ea typeface="Microsoft YaHei" pitchFamily="2"/>
                <a:cs typeface="Mangal" pitchFamily="2"/>
              </a:rPr>
              <a:t>exchange/code </a:t>
            </a:r>
            <a:r>
              <a:rPr lang="en-GB" sz="2800" smtClean="0">
                <a:solidFill>
                  <a:srgbClr val="000000"/>
                </a:solidFill>
                <a:latin typeface="Times New Roman" pitchFamily="18"/>
                <a:ea typeface="Microsoft YaHei" pitchFamily="2"/>
                <a:cs typeface="Mangal" pitchFamily="2"/>
              </a:rPr>
              <a:t>integration/...)</a:t>
            </a:r>
            <a:endParaRPr lang="en-GB" sz="2800" dirty="0" smtClean="0">
              <a:solidFill>
                <a:srgbClr val="000000"/>
              </a:solidFill>
              <a:latin typeface="Times New Roman" pitchFamily="18"/>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cstate="print"/>
          <a:srcRect b="13043"/>
          <a:stretch>
            <a:fillRect/>
          </a:stretch>
        </p:blipFill>
        <p:spPr bwMode="auto">
          <a:xfrm>
            <a:off x="2822087" y="4365104"/>
            <a:ext cx="3190073" cy="1512168"/>
          </a:xfrm>
          <a:prstGeom prst="rect">
            <a:avLst/>
          </a:prstGeom>
          <a:noFill/>
          <a:ln w="9525">
            <a:noFill/>
            <a:miter lim="800000"/>
            <a:headEnd/>
            <a:tailEnd/>
          </a:ln>
        </p:spPr>
      </p:pic>
      <p:pic>
        <p:nvPicPr>
          <p:cNvPr id="10" name="Picture 3" descr="pullup-2.5g-1000m.jpg"/>
          <p:cNvPicPr>
            <a:picLocks noChangeAspect="1"/>
          </p:cNvPicPr>
          <p:nvPr/>
        </p:nvPicPr>
        <p:blipFill>
          <a:blip r:embed="rId4" cstate="print"/>
          <a:srcRect l="3288" r="3947"/>
          <a:stretch>
            <a:fillRect/>
          </a:stretch>
        </p:blipFill>
        <p:spPr bwMode="auto">
          <a:xfrm>
            <a:off x="103340" y="4869160"/>
            <a:ext cx="3028500" cy="1728192"/>
          </a:xfrm>
          <a:prstGeom prst="rect">
            <a:avLst/>
          </a:prstGeom>
          <a:noFill/>
          <a:ln w="9525">
            <a:noFill/>
            <a:miter lim="800000"/>
            <a:headEnd/>
            <a:tailEnd/>
          </a:ln>
        </p:spPr>
      </p:pic>
      <p:pic>
        <p:nvPicPr>
          <p:cNvPr id="9" name="Picture 6" descr="A4_M0.55_Aileron7.5.jpg"/>
          <p:cNvPicPr>
            <a:picLocks noChangeAspect="1"/>
          </p:cNvPicPr>
          <p:nvPr/>
        </p:nvPicPr>
        <p:blipFill>
          <a:blip r:embed="rId5" cstate="print"/>
          <a:srcRect l="7895" t="932" r="9737" b="1178"/>
          <a:stretch>
            <a:fillRect/>
          </a:stretch>
        </p:blipFill>
        <p:spPr bwMode="auto">
          <a:xfrm>
            <a:off x="6444208" y="5071380"/>
            <a:ext cx="2520280" cy="1597980"/>
          </a:xfrm>
          <a:prstGeom prst="rect">
            <a:avLst/>
          </a:prstGeom>
          <a:noFill/>
          <a:ln w="9525">
            <a:noFill/>
            <a:miter lim="800000"/>
            <a:headEnd/>
            <a:tailEnd/>
          </a:ln>
        </p:spPr>
      </p:pic>
      <p:sp>
        <p:nvSpPr>
          <p:cNvPr id="2" name="Text Box 4"/>
          <p:cNvSpPr/>
          <p:nvPr/>
        </p:nvSpPr>
        <p:spPr>
          <a:xfrm>
            <a:off x="241920" y="8280"/>
            <a:ext cx="8610840" cy="45326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Target</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a:t>
            </a:r>
            <a:r>
              <a:rPr lang="en-GB" sz="2800" i="1" dirty="0" smtClean="0">
                <a:latin typeface="Times New Roman" pitchFamily="18"/>
                <a:ea typeface="Microsoft YaHei" pitchFamily="2"/>
                <a:cs typeface="Mangal" pitchFamily="2"/>
              </a:rPr>
              <a:t>Nonlinear models </a:t>
            </a:r>
            <a:r>
              <a:rPr lang="en-GB" sz="2800" dirty="0" smtClean="0">
                <a:latin typeface="Times New Roman" pitchFamily="18"/>
                <a:ea typeface="Microsoft YaHei" pitchFamily="2"/>
                <a:cs typeface="Mangal" pitchFamily="2"/>
              </a:rPr>
              <a:t>for flexible aircraft (hierarchy)</a:t>
            </a:r>
            <a:endParaRPr lang="en-GB" sz="28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Nonlinear </a:t>
            </a:r>
            <a:r>
              <a:rPr lang="en-GB" sz="2800" i="1" dirty="0" smtClean="0">
                <a:solidFill>
                  <a:srgbClr val="000000"/>
                </a:solidFill>
                <a:latin typeface="Times New Roman" pitchFamily="18"/>
                <a:ea typeface="Microsoft YaHei" pitchFamily="2"/>
                <a:cs typeface="Mangal" pitchFamily="2"/>
              </a:rPr>
              <a:t>model reduction</a:t>
            </a:r>
            <a:r>
              <a:rPr lang="en-GB" sz="2800" b="1" dirty="0" smtClean="0">
                <a:solidFill>
                  <a:srgbClr val="000000"/>
                </a:solidFill>
                <a:latin typeface="Times New Roman" pitchFamily="18"/>
                <a:ea typeface="Microsoft YaHei" pitchFamily="2"/>
                <a:cs typeface="Mangal" pitchFamily="2"/>
              </a:rPr>
              <a:t> </a:t>
            </a:r>
            <a:r>
              <a:rPr lang="en-GB" sz="2800" dirty="0" smtClean="0">
                <a:solidFill>
                  <a:srgbClr val="000000"/>
                </a:solidFill>
                <a:latin typeface="Times New Roman" pitchFamily="18"/>
                <a:ea typeface="Microsoft YaHei" pitchFamily="2"/>
                <a:cs typeface="Mangal" pitchFamily="2"/>
              </a:rPr>
              <a:t>for control implementation</a:t>
            </a: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Develop </a:t>
            </a:r>
            <a:r>
              <a:rPr lang="en-GB" sz="2800" i="1" dirty="0" smtClean="0">
                <a:solidFill>
                  <a:srgbClr val="000000"/>
                </a:solidFill>
                <a:latin typeface="Times New Roman" pitchFamily="18"/>
                <a:ea typeface="Microsoft YaHei" pitchFamily="2"/>
                <a:cs typeface="Mangal" pitchFamily="2"/>
              </a:rPr>
              <a:t>nonlinear control</a:t>
            </a:r>
            <a:r>
              <a:rPr lang="en-GB" sz="2800" b="1" dirty="0" smtClean="0">
                <a:solidFill>
                  <a:srgbClr val="000000"/>
                </a:solidFill>
                <a:latin typeface="Times New Roman" pitchFamily="18"/>
                <a:ea typeface="Microsoft YaHei" pitchFamily="2"/>
                <a:cs typeface="Mangal" pitchFamily="2"/>
              </a:rPr>
              <a:t> </a:t>
            </a:r>
            <a:r>
              <a:rPr lang="en-GB" sz="2800" dirty="0" smtClean="0">
                <a:solidFill>
                  <a:srgbClr val="000000"/>
                </a:solidFill>
                <a:latin typeface="Times New Roman" pitchFamily="18"/>
                <a:ea typeface="Microsoft YaHei" pitchFamily="2"/>
                <a:cs typeface="Mangal" pitchFamily="2"/>
              </a:rPr>
              <a:t>strategies</a:t>
            </a: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b="1" dirty="0" smtClean="0">
                <a:solidFill>
                  <a:srgbClr val="000000"/>
                </a:solidFill>
                <a:latin typeface="Times New Roman" pitchFamily="18"/>
                <a:ea typeface="Microsoft YaHei" pitchFamily="2"/>
                <a:cs typeface="Mangal" pitchFamily="2"/>
                <a:sym typeface="Wingdings" pitchFamily="2" charset="2"/>
              </a:rPr>
              <a:t> </a:t>
            </a:r>
            <a:r>
              <a:rPr lang="en-GB" sz="2800" b="1" dirty="0" err="1" smtClean="0">
                <a:solidFill>
                  <a:srgbClr val="000000"/>
                </a:solidFill>
                <a:latin typeface="Times New Roman" pitchFamily="18"/>
                <a:ea typeface="Microsoft YaHei" pitchFamily="2"/>
                <a:cs typeface="Mangal" pitchFamily="2"/>
              </a:rPr>
              <a:t>Py</a:t>
            </a:r>
            <a:r>
              <a:rPr lang="en-GB" sz="2800" b="1" dirty="0" smtClean="0">
                <a:solidFill>
                  <a:srgbClr val="000000"/>
                </a:solidFill>
                <a:latin typeface="Times New Roman" pitchFamily="18"/>
                <a:ea typeface="Microsoft YaHei" pitchFamily="2"/>
                <a:cs typeface="Mangal" pitchFamily="2"/>
              </a:rPr>
              <a:t> framework </a:t>
            </a:r>
            <a:r>
              <a:rPr lang="en-GB" sz="2800" dirty="0" smtClean="0">
                <a:solidFill>
                  <a:srgbClr val="000000"/>
                </a:solidFill>
                <a:latin typeface="Times New Roman" pitchFamily="18"/>
                <a:ea typeface="Microsoft YaHei" pitchFamily="2"/>
                <a:cs typeface="Mangal" pitchFamily="2"/>
              </a:rPr>
              <a:t>- data exchange to/from control people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6687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Where do we stand?</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latin typeface="Times New Roman" pitchFamily="18"/>
                <a:ea typeface="Microsoft YaHei" pitchFamily="2"/>
                <a:cs typeface="Mangal" pitchFamily="2"/>
              </a:rPr>
              <a:t> Model case</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Nonlinear p/p aerofoil</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ROM/NROM generation</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Control - gust alleviation</a:t>
            </a: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Extend approach along 2 paths</a:t>
            </a:r>
            <a:endParaRPr lang="en-GB" sz="2400" dirty="0" smtClean="0">
              <a:solidFill>
                <a:srgbClr val="000000"/>
              </a:solidFill>
              <a:latin typeface="Times New Roman" pitchFamily="18"/>
              <a:ea typeface="Microsoft YaHei" pitchFamily="2"/>
              <a:cs typeface="Mangal" pitchFamily="2"/>
            </a:endParaRP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Introduce CFD to p/p aerofoil (with </a:t>
            </a:r>
            <a:r>
              <a:rPr lang="en-GB" sz="2400" dirty="0" err="1" smtClean="0">
                <a:solidFill>
                  <a:srgbClr val="000000"/>
                </a:solidFill>
                <a:latin typeface="Times New Roman" pitchFamily="18"/>
                <a:ea typeface="Microsoft YaHei" pitchFamily="2"/>
                <a:cs typeface="Mangal" pitchFamily="2"/>
              </a:rPr>
              <a:t>Nik</a:t>
            </a:r>
            <a:r>
              <a:rPr lang="en-GB" sz="2400" dirty="0" smtClean="0">
                <a:solidFill>
                  <a:srgbClr val="000000"/>
                </a:solidFill>
                <a:latin typeface="Times New Roman" pitchFamily="18"/>
                <a:ea typeface="Microsoft YaHei" pitchFamily="2"/>
                <a:cs typeface="Mangal" pitchFamily="2"/>
              </a:rPr>
              <a:t>)</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Nonlinear beam + linear aerodynamics</a:t>
            </a: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 Combine models of varying fidelity</a:t>
            </a:r>
            <a:endParaRPr lang="en-GB" sz="2400" dirty="0" smtClean="0">
              <a:solidFill>
                <a:srgbClr val="000000"/>
              </a:solidFill>
              <a:latin typeface="Times New Roman" pitchFamily="18"/>
              <a:ea typeface="Microsoft YaHei" pitchFamily="2"/>
              <a:cs typeface="Mangal" pitchFamily="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sym typeface="Wingdings" pitchFamily="2" charset="2"/>
              </a:rPr>
              <a:t> </a:t>
            </a:r>
            <a:r>
              <a:rPr lang="en-GB" sz="2400" dirty="0" smtClean="0">
                <a:solidFill>
                  <a:srgbClr val="000000"/>
                </a:solidFill>
                <a:latin typeface="Times New Roman" pitchFamily="18"/>
                <a:ea typeface="Microsoft YaHei" pitchFamily="2"/>
                <a:cs typeface="Mangal" pitchFamily="2"/>
              </a:rPr>
              <a:t>UVLM++ to be included in </a:t>
            </a:r>
            <a:r>
              <a:rPr lang="en-GB" sz="2400" dirty="0" err="1" smtClean="0">
                <a:solidFill>
                  <a:srgbClr val="000000"/>
                </a:solidFill>
                <a:latin typeface="Times New Roman" pitchFamily="18"/>
                <a:ea typeface="Microsoft YaHei" pitchFamily="2"/>
                <a:cs typeface="Mangal" pitchFamily="2"/>
              </a:rPr>
              <a:t>Py</a:t>
            </a:r>
            <a:r>
              <a:rPr lang="en-GB" sz="2400" dirty="0" smtClean="0">
                <a:solidFill>
                  <a:srgbClr val="000000"/>
                </a:solidFill>
                <a:latin typeface="Times New Roman" pitchFamily="18"/>
                <a:ea typeface="Microsoft YaHei" pitchFamily="2"/>
                <a:cs typeface="Mangal" pitchFamily="2"/>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14733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p:txBody>
      </p:sp>
      <p:graphicFrame>
        <p:nvGraphicFramePr>
          <p:cNvPr id="238594" name="Object 1"/>
          <p:cNvGraphicFramePr>
            <a:graphicFrameLocks noChangeAspect="1"/>
          </p:cNvGraphicFramePr>
          <p:nvPr/>
        </p:nvGraphicFramePr>
        <p:xfrm>
          <a:off x="611560" y="1697285"/>
          <a:ext cx="2671762" cy="2163763"/>
        </p:xfrm>
        <a:graphic>
          <a:graphicData uri="http://schemas.openxmlformats.org/presentationml/2006/ole">
            <p:oleObj spid="_x0000_s238594" name="Equation" r:id="rId4" imgW="1066680" imgH="863280" progId="Equation.3">
              <p:embed/>
            </p:oleObj>
          </a:graphicData>
        </a:graphic>
      </p:graphicFrame>
      <p:sp>
        <p:nvSpPr>
          <p:cNvPr id="4" name="TextBox 3"/>
          <p:cNvSpPr txBox="1"/>
          <p:nvPr/>
        </p:nvSpPr>
        <p:spPr>
          <a:xfrm>
            <a:off x="4427984" y="1844824"/>
            <a:ext cx="4536504" cy="4462760"/>
          </a:xfrm>
          <a:prstGeom prst="rect">
            <a:avLst/>
          </a:prstGeom>
          <a:noFill/>
        </p:spPr>
        <p:txBody>
          <a:bodyPr wrap="square" rtlCol="0">
            <a:spAutoFit/>
          </a:bodyPr>
          <a:lstStyle/>
          <a:p>
            <a:pPr lvl="0">
              <a:buFont typeface="Arial" pitchFamily="34" charset="0"/>
              <a:buChar char="•"/>
            </a:pPr>
            <a:r>
              <a:rPr lang="en-GB" sz="2800" dirty="0" smtClean="0">
                <a:solidFill>
                  <a:srgbClr val="000000"/>
                </a:solidFill>
                <a:latin typeface="Times New Roman" pitchFamily="18" charset="0"/>
                <a:ea typeface="Microsoft YaHei" pitchFamily="2"/>
                <a:cs typeface="Times New Roman" pitchFamily="18" charset="0"/>
              </a:rPr>
              <a:t> Taylor expansion of </a:t>
            </a:r>
            <a:r>
              <a:rPr lang="en-GB" sz="2800" i="1" dirty="0" smtClean="0">
                <a:solidFill>
                  <a:srgbClr val="000000"/>
                </a:solidFill>
                <a:latin typeface="Times New Roman" pitchFamily="18" charset="0"/>
                <a:ea typeface="Microsoft YaHei" pitchFamily="2"/>
                <a:cs typeface="Times New Roman" pitchFamily="18" charset="0"/>
              </a:rPr>
              <a:t>R</a:t>
            </a:r>
            <a:endParaRPr lang="en-GB" sz="2800"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r>
              <a:rPr lang="en-GB" sz="2800" dirty="0" smtClean="0">
                <a:solidFill>
                  <a:srgbClr val="000000"/>
                </a:solidFill>
                <a:latin typeface="Times New Roman" pitchFamily="18" charset="0"/>
                <a:ea typeface="Microsoft YaHei" pitchFamily="2"/>
                <a:cs typeface="Times New Roman" pitchFamily="18" charset="0"/>
              </a:rPr>
              <a:t> Project onto a small basis of </a:t>
            </a:r>
            <a:r>
              <a:rPr lang="en-GB" sz="2800" dirty="0" err="1" smtClean="0">
                <a:solidFill>
                  <a:srgbClr val="000000"/>
                </a:solidFill>
                <a:latin typeface="Times New Roman" pitchFamily="18" charset="0"/>
                <a:ea typeface="Microsoft YaHei" pitchFamily="2"/>
                <a:cs typeface="Times New Roman" pitchFamily="18" charset="0"/>
              </a:rPr>
              <a:t>aeroelastic</a:t>
            </a:r>
            <a:r>
              <a:rPr lang="en-GB" sz="2800" dirty="0" smtClean="0">
                <a:solidFill>
                  <a:srgbClr val="000000"/>
                </a:solidFill>
                <a:latin typeface="Times New Roman" pitchFamily="18" charset="0"/>
                <a:ea typeface="Microsoft YaHei" pitchFamily="2"/>
                <a:cs typeface="Times New Roman" pitchFamily="18" charset="0"/>
              </a:rPr>
              <a:t> modes</a:t>
            </a:r>
          </a:p>
          <a:p>
            <a:pPr lvl="0">
              <a:buFont typeface="Arial" pitchFamily="34" charset="0"/>
              <a:buChar char="•"/>
            </a:pPr>
            <a:endParaRPr lang="en-GB" sz="1000"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endParaRPr lang="en-GB" sz="1000"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endParaRPr lang="en-GB" sz="1000"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endParaRPr lang="en-GB" sz="1000"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endParaRPr lang="en-GB" sz="1000" dirty="0" smtClean="0">
              <a:solidFill>
                <a:srgbClr val="000000"/>
              </a:solidFill>
              <a:latin typeface="Times New Roman" pitchFamily="18" charset="0"/>
              <a:ea typeface="Microsoft YaHei" pitchFamily="2"/>
              <a:cs typeface="Times New Roman" pitchFamily="18" charset="0"/>
            </a:endParaRPr>
          </a:p>
          <a:p>
            <a:pPr lvl="0"/>
            <a:endParaRPr lang="en-GB" sz="1000" dirty="0" smtClean="0">
              <a:solidFill>
                <a:srgbClr val="000000"/>
              </a:solidFill>
              <a:latin typeface="Times New Roman" pitchFamily="18" charset="0"/>
              <a:ea typeface="Microsoft YaHei" pitchFamily="2"/>
              <a:cs typeface="Times New Roman" pitchFamily="18" charset="0"/>
            </a:endParaRPr>
          </a:p>
          <a:p>
            <a:pPr lvl="0"/>
            <a:endParaRPr lang="en-GB" sz="2800" i="1" dirty="0" smtClean="0">
              <a:solidFill>
                <a:srgbClr val="000000"/>
              </a:solidFill>
              <a:latin typeface="Times New Roman" pitchFamily="18" charset="0"/>
              <a:ea typeface="Microsoft YaHei" pitchFamily="2"/>
              <a:cs typeface="Times New Roman" pitchFamily="18" charset="0"/>
            </a:endParaRPr>
          </a:p>
          <a:p>
            <a:pPr lvl="0"/>
            <a:endParaRPr lang="en-GB" sz="2800" i="1" dirty="0" smtClean="0">
              <a:solidFill>
                <a:srgbClr val="000000"/>
              </a:solidFill>
              <a:latin typeface="Times New Roman" pitchFamily="18" charset="0"/>
              <a:ea typeface="Microsoft YaHei" pitchFamily="2"/>
              <a:cs typeface="Times New Roman" pitchFamily="18" charset="0"/>
            </a:endParaRPr>
          </a:p>
          <a:p>
            <a:pPr lvl="0"/>
            <a:endParaRPr lang="en-GB" sz="2800" i="1" dirty="0" smtClean="0">
              <a:solidFill>
                <a:srgbClr val="000000"/>
              </a:solidFill>
              <a:latin typeface="Times New Roman" pitchFamily="18" charset="0"/>
              <a:ea typeface="Microsoft YaHei" pitchFamily="2"/>
              <a:cs typeface="Times New Roman" pitchFamily="18" charset="0"/>
            </a:endParaRPr>
          </a:p>
          <a:p>
            <a:pPr lvl="0"/>
            <a:endParaRPr lang="en-GB" sz="2800" i="1" dirty="0" smtClean="0">
              <a:solidFill>
                <a:srgbClr val="000000"/>
              </a:solidFill>
              <a:latin typeface="Times New Roman" pitchFamily="18" charset="0"/>
              <a:ea typeface="Microsoft YaHei" pitchFamily="2"/>
              <a:cs typeface="Times New Roman" pitchFamily="18" charset="0"/>
            </a:endParaRPr>
          </a:p>
          <a:p>
            <a:pPr lvl="0">
              <a:buFont typeface="Arial" pitchFamily="34" charset="0"/>
              <a:buChar char="•"/>
            </a:pPr>
            <a:r>
              <a:rPr lang="en-GB" sz="2800" i="1" dirty="0" smtClean="0">
                <a:solidFill>
                  <a:srgbClr val="000000"/>
                </a:solidFill>
                <a:latin typeface="Times New Roman" pitchFamily="18" charset="0"/>
                <a:ea typeface="Microsoft YaHei" pitchFamily="2"/>
                <a:cs typeface="Times New Roman" pitchFamily="18" charset="0"/>
              </a:rPr>
              <a:t> z</a:t>
            </a:r>
            <a:r>
              <a:rPr lang="en-GB" sz="2800" dirty="0" smtClean="0">
                <a:solidFill>
                  <a:srgbClr val="000000"/>
                </a:solidFill>
                <a:latin typeface="Times New Roman" pitchFamily="18" charset="0"/>
                <a:ea typeface="Microsoft YaHei" pitchFamily="2"/>
                <a:cs typeface="Times New Roman" pitchFamily="18" charset="0"/>
              </a:rPr>
              <a:t> </a:t>
            </a:r>
            <a:r>
              <a:rPr lang="en-GB" sz="2800" dirty="0" smtClean="0">
                <a:solidFill>
                  <a:srgbClr val="000000"/>
                </a:solidFill>
                <a:latin typeface="Times New Roman" pitchFamily="18" charset="0"/>
                <a:ea typeface="Microsoft YaHei" pitchFamily="2"/>
                <a:cs typeface="Times New Roman" pitchFamily="18" charset="0"/>
              </a:rPr>
              <a:t>is complex-valued</a:t>
            </a:r>
          </a:p>
        </p:txBody>
      </p:sp>
      <p:graphicFrame>
        <p:nvGraphicFramePr>
          <p:cNvPr id="238595" name="Object 1"/>
          <p:cNvGraphicFramePr>
            <a:graphicFrameLocks noChangeAspect="1"/>
          </p:cNvGraphicFramePr>
          <p:nvPr/>
        </p:nvGraphicFramePr>
        <p:xfrm>
          <a:off x="539552" y="4581128"/>
          <a:ext cx="4837112" cy="2036762"/>
        </p:xfrm>
        <a:graphic>
          <a:graphicData uri="http://schemas.openxmlformats.org/presentationml/2006/ole">
            <p:oleObj spid="_x0000_s238595" name="Equation" r:id="rId5" imgW="1930320" imgH="812520" progId="Equation.3">
              <p:embed/>
            </p:oleObj>
          </a:graphicData>
        </a:graphic>
      </p:graphicFrame>
      <p:sp>
        <p:nvSpPr>
          <p:cNvPr id="7" name="TextBox 6"/>
          <p:cNvSpPr txBox="1"/>
          <p:nvPr/>
        </p:nvSpPr>
        <p:spPr>
          <a:xfrm>
            <a:off x="3131840" y="1844824"/>
            <a:ext cx="1332656" cy="523220"/>
          </a:xfrm>
          <a:prstGeom prst="rect">
            <a:avLst/>
          </a:prstGeom>
          <a:noFill/>
        </p:spPr>
        <p:txBody>
          <a:bodyPr wrap="square" rtlCol="0">
            <a:spAutoFit/>
          </a:bodyPr>
          <a:lstStyle/>
          <a:p>
            <a:pPr lvl="0"/>
            <a:r>
              <a:rPr lang="en-GB" sz="2800" dirty="0" smtClean="0">
                <a:solidFill>
                  <a:srgbClr val="FF0000"/>
                </a:solidFill>
                <a:latin typeface="Times New Roman" pitchFamily="18" charset="0"/>
                <a:ea typeface="Microsoft YaHei" pitchFamily="2"/>
                <a:cs typeface="Times New Roman" pitchFamily="18" charset="0"/>
              </a:rPr>
              <a:t>FOM</a:t>
            </a:r>
          </a:p>
        </p:txBody>
      </p:sp>
      <p:sp>
        <p:nvSpPr>
          <p:cNvPr id="8" name="TextBox 7"/>
          <p:cNvSpPr txBox="1"/>
          <p:nvPr/>
        </p:nvSpPr>
        <p:spPr>
          <a:xfrm>
            <a:off x="6588224" y="4869160"/>
            <a:ext cx="2304256" cy="523220"/>
          </a:xfrm>
          <a:prstGeom prst="rect">
            <a:avLst/>
          </a:prstGeom>
          <a:noFill/>
        </p:spPr>
        <p:txBody>
          <a:bodyPr wrap="square" rtlCol="0">
            <a:spAutoFit/>
          </a:bodyPr>
          <a:lstStyle/>
          <a:p>
            <a:pPr lvl="0"/>
            <a:r>
              <a:rPr lang="en-GB" sz="2800" dirty="0" smtClean="0">
                <a:solidFill>
                  <a:srgbClr val="FF0000"/>
                </a:solidFill>
                <a:latin typeface="Times New Roman" pitchFamily="18" charset="0"/>
                <a:ea typeface="Microsoft YaHei" pitchFamily="2"/>
                <a:cs typeface="Times New Roman" pitchFamily="18" charset="0"/>
              </a:rPr>
              <a:t>ROM/NROM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6687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Where do we stand?</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latin typeface="Times New Roman" pitchFamily="18"/>
                <a:ea typeface="Microsoft YaHei" pitchFamily="2"/>
                <a:cs typeface="Mangal" pitchFamily="2"/>
              </a:rPr>
              <a:t> Model case</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Nonlinear p/p aerofoil</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ROM/NROM generation</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rgbClr val="000000"/>
                </a:solidFill>
                <a:latin typeface="Times New Roman" pitchFamily="18"/>
                <a:ea typeface="Microsoft YaHei" pitchFamily="2"/>
                <a:cs typeface="Mangal" pitchFamily="2"/>
              </a:rPr>
              <a:t> Control - gust alleviation</a:t>
            </a:r>
            <a:endParaRPr lang="en-GB" sz="2400" dirty="0" smtClean="0">
              <a:solidFill>
                <a:schemeClr val="bg1">
                  <a:lumMod val="65000"/>
                </a:schemeClr>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chemeClr val="bg1">
                    <a:lumMod val="65000"/>
                  </a:schemeClr>
                </a:solidFill>
                <a:latin typeface="Times New Roman" pitchFamily="18"/>
                <a:ea typeface="Microsoft YaHei" pitchFamily="2"/>
                <a:cs typeface="Mangal" pitchFamily="2"/>
              </a:rPr>
              <a:t> Extend approach along 2 paths</a:t>
            </a:r>
            <a:endParaRPr lang="en-GB" sz="2400" dirty="0" smtClean="0">
              <a:solidFill>
                <a:schemeClr val="bg1">
                  <a:lumMod val="65000"/>
                </a:schemeClr>
              </a:solidFill>
              <a:latin typeface="Times New Roman" pitchFamily="18"/>
              <a:ea typeface="Microsoft YaHei" pitchFamily="2"/>
              <a:cs typeface="Mangal" pitchFamily="2"/>
            </a:endParaRP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chemeClr val="bg1">
                    <a:lumMod val="65000"/>
                  </a:schemeClr>
                </a:solidFill>
                <a:latin typeface="Times New Roman" pitchFamily="18"/>
                <a:ea typeface="Microsoft YaHei" pitchFamily="2"/>
                <a:cs typeface="Mangal" pitchFamily="2"/>
              </a:rPr>
              <a:t> Introduce CFD to p/p aerofoil (with </a:t>
            </a:r>
            <a:r>
              <a:rPr lang="en-GB" sz="2400" dirty="0" err="1" smtClean="0">
                <a:solidFill>
                  <a:schemeClr val="bg1">
                    <a:lumMod val="65000"/>
                  </a:schemeClr>
                </a:solidFill>
                <a:latin typeface="Times New Roman" pitchFamily="18"/>
                <a:ea typeface="Microsoft YaHei" pitchFamily="2"/>
                <a:cs typeface="Mangal" pitchFamily="2"/>
              </a:rPr>
              <a:t>Nik</a:t>
            </a:r>
            <a:r>
              <a:rPr lang="en-GB" sz="2400" dirty="0" smtClean="0">
                <a:solidFill>
                  <a:schemeClr val="bg1">
                    <a:lumMod val="65000"/>
                  </a:schemeClr>
                </a:solidFill>
                <a:latin typeface="Times New Roman" pitchFamily="18"/>
                <a:ea typeface="Microsoft YaHei" pitchFamily="2"/>
                <a:cs typeface="Mangal" pitchFamily="2"/>
              </a:rPr>
              <a:t>)</a:t>
            </a:r>
          </a:p>
          <a:p>
            <a:pPr lvl="1">
              <a:lnSpc>
                <a:spcPct val="140000"/>
              </a:lnSpc>
              <a:buFont typeface="Courier New" pitchFamily="49" charset="0"/>
              <a:buChar char="o"/>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chemeClr val="bg1">
                    <a:lumMod val="65000"/>
                  </a:schemeClr>
                </a:solidFill>
                <a:latin typeface="Times New Roman" pitchFamily="18"/>
                <a:ea typeface="Microsoft YaHei" pitchFamily="2"/>
                <a:cs typeface="Mangal" pitchFamily="2"/>
              </a:rPr>
              <a:t> Nonlinear beam + linear aerodynamics</a:t>
            </a:r>
          </a:p>
          <a:p>
            <a:pPr marL="0" marR="0" lvl="0" indent="0" algn="l" rtl="0" hangingPunct="1">
              <a:lnSpc>
                <a:spcPct val="140000"/>
              </a:lnSpc>
              <a:spcBef>
                <a:spcPts val="0"/>
              </a:spcBef>
              <a:spcAft>
                <a:spcPts val="0"/>
              </a:spcAft>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chemeClr val="bg1">
                    <a:lumMod val="65000"/>
                  </a:schemeClr>
                </a:solidFill>
                <a:latin typeface="Times New Roman" pitchFamily="18"/>
                <a:ea typeface="Microsoft YaHei" pitchFamily="2"/>
                <a:cs typeface="Mangal" pitchFamily="2"/>
              </a:rPr>
              <a:t> Combine models of varying fidelity</a:t>
            </a:r>
            <a:endParaRPr lang="en-GB" sz="2400" dirty="0" smtClean="0">
              <a:solidFill>
                <a:schemeClr val="bg1">
                  <a:lumMod val="65000"/>
                </a:schemeClr>
              </a:solidFill>
              <a:latin typeface="Times New Roman" pitchFamily="18"/>
              <a:ea typeface="Microsoft YaHei" pitchFamily="2"/>
              <a:cs typeface="Mangal" pitchFamily="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dirty="0" smtClean="0">
                <a:solidFill>
                  <a:schemeClr val="bg1">
                    <a:lumMod val="65000"/>
                  </a:schemeClr>
                </a:solidFill>
                <a:latin typeface="Times New Roman" pitchFamily="18"/>
                <a:ea typeface="Microsoft YaHei" pitchFamily="2"/>
                <a:cs typeface="Mangal" pitchFamily="2"/>
                <a:sym typeface="Wingdings" pitchFamily="2" charset="2"/>
              </a:rPr>
              <a:t> </a:t>
            </a:r>
            <a:r>
              <a:rPr lang="en-GB" sz="2400" dirty="0" smtClean="0">
                <a:solidFill>
                  <a:schemeClr val="bg1">
                    <a:lumMod val="65000"/>
                  </a:schemeClr>
                </a:solidFill>
                <a:latin typeface="Times New Roman" pitchFamily="18"/>
                <a:ea typeface="Microsoft YaHei" pitchFamily="2"/>
                <a:cs typeface="Mangal" pitchFamily="2"/>
              </a:rPr>
              <a:t>UVLM++ to be included in </a:t>
            </a:r>
            <a:r>
              <a:rPr lang="en-GB" sz="2400" dirty="0" err="1" smtClean="0">
                <a:solidFill>
                  <a:schemeClr val="bg1">
                    <a:lumMod val="65000"/>
                  </a:schemeClr>
                </a:solidFill>
                <a:latin typeface="Times New Roman" pitchFamily="18"/>
                <a:ea typeface="Microsoft YaHei" pitchFamily="2"/>
                <a:cs typeface="Mangal" pitchFamily="2"/>
              </a:rPr>
              <a:t>Py</a:t>
            </a:r>
            <a:r>
              <a:rPr lang="en-GB" sz="2400" dirty="0" smtClean="0">
                <a:solidFill>
                  <a:schemeClr val="bg1">
                    <a:lumMod val="65000"/>
                  </a:schemeClr>
                </a:solidFill>
                <a:latin typeface="Times New Roman" pitchFamily="18"/>
                <a:ea typeface="Microsoft YaHei" pitchFamily="2"/>
                <a:cs typeface="Mangal" pitchFamily="2"/>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46188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400" b="1" dirty="0" smtClean="0">
                <a:solidFill>
                  <a:srgbClr val="0070C0"/>
                </a:solidFill>
                <a:latin typeface="Times New Roman" pitchFamily="18"/>
                <a:ea typeface="Microsoft YaHei" pitchFamily="2"/>
                <a:cs typeface="Mangal" pitchFamily="2"/>
              </a:rPr>
              <a:t>Aerofoil section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12 states: p/p aerofoil + flap + gust</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800" dirty="0" smtClean="0">
                <a:solidFill>
                  <a:srgbClr val="000000"/>
                </a:solidFill>
                <a:latin typeface="Times New Roman" pitchFamily="18"/>
                <a:ea typeface="Microsoft YaHei" pitchFamily="2"/>
                <a:cs typeface="Mangal" pitchFamily="2"/>
              </a:rPr>
              <a:t>Nonlinear restoring forces (polynomial form)</a:t>
            </a: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p:txBody>
      </p:sp>
      <p:graphicFrame>
        <p:nvGraphicFramePr>
          <p:cNvPr id="4" name="Object 3"/>
          <p:cNvGraphicFramePr>
            <a:graphicFrameLocks noChangeAspect="1"/>
          </p:cNvGraphicFramePr>
          <p:nvPr/>
        </p:nvGraphicFramePr>
        <p:xfrm>
          <a:off x="5461000" y="3929063"/>
          <a:ext cx="3057525" cy="2036762"/>
        </p:xfrm>
        <a:graphic>
          <a:graphicData uri="http://schemas.openxmlformats.org/presentationml/2006/ole">
            <p:oleObj spid="_x0000_s240642" name="Equation" r:id="rId4" imgW="1218960" imgH="812520" progId="Equation.3">
              <p:embed/>
            </p:oleObj>
          </a:graphicData>
        </a:graphic>
      </p:graphicFrame>
      <p:pic>
        <p:nvPicPr>
          <p:cNvPr id="5" name="Picture 2" descr="C:\Users\adaronch\Desktop\NFOM.gif"/>
          <p:cNvPicPr>
            <a:picLocks noChangeAspect="1" noChangeArrowheads="1" noCrop="1"/>
          </p:cNvPicPr>
          <p:nvPr/>
        </p:nvPicPr>
        <p:blipFill>
          <a:blip r:embed="rId5" cstate="print"/>
          <a:srcRect/>
          <a:stretch>
            <a:fillRect/>
          </a:stretch>
        </p:blipFill>
        <p:spPr bwMode="auto">
          <a:xfrm>
            <a:off x="0" y="3329608"/>
            <a:ext cx="4704522" cy="352839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oA_t.png"/>
          <p:cNvPicPr>
            <a:picLocks noChangeAspect="1"/>
          </p:cNvPicPr>
          <p:nvPr/>
        </p:nvPicPr>
        <p:blipFill>
          <a:blip r:embed="rId3" cstate="print"/>
          <a:stretch>
            <a:fillRect/>
          </a:stretch>
        </p:blipFill>
        <p:spPr>
          <a:xfrm>
            <a:off x="766762" y="80962"/>
            <a:ext cx="7610475" cy="6696075"/>
          </a:xfrm>
          <a:prstGeom prst="rect">
            <a:avLst/>
          </a:prstGeom>
        </p:spPr>
      </p:pic>
      <p:sp>
        <p:nvSpPr>
          <p:cNvPr id="8" name="Text Box 4"/>
          <p:cNvSpPr/>
          <p:nvPr/>
        </p:nvSpPr>
        <p:spPr>
          <a:xfrm>
            <a:off x="179512" y="116632"/>
            <a:ext cx="8784976" cy="6115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b="1" dirty="0" smtClean="0">
                <a:solidFill>
                  <a:srgbClr val="000000"/>
                </a:solidFill>
                <a:latin typeface="Times New Roman" pitchFamily="18"/>
                <a:ea typeface="Microsoft YaHei" pitchFamily="2"/>
                <a:cs typeface="Mangal" pitchFamily="2"/>
              </a:rPr>
              <a:t>FOM/ROM</a:t>
            </a:r>
            <a:r>
              <a:rPr lang="en-GB" sz="2400" dirty="0" smtClean="0">
                <a:solidFill>
                  <a:srgbClr val="000000"/>
                </a:solidFill>
                <a:latin typeface="Times New Roman" pitchFamily="18"/>
                <a:ea typeface="Microsoft YaHei" pitchFamily="2"/>
                <a:cs typeface="Mangal" pitchFamily="2"/>
              </a:rPr>
              <a:t> gust response – </a:t>
            </a:r>
            <a:r>
              <a:rPr lang="en-GB" sz="2400" b="1" dirty="0" smtClean="0">
                <a:solidFill>
                  <a:srgbClr val="000000"/>
                </a:solidFill>
                <a:latin typeface="Times New Roman" pitchFamily="18"/>
                <a:ea typeface="Microsoft YaHei" pitchFamily="2"/>
                <a:cs typeface="Mangal" pitchFamily="2"/>
              </a:rPr>
              <a:t>linear</a:t>
            </a:r>
            <a:r>
              <a:rPr lang="en-GB" sz="2400" dirty="0" smtClean="0">
                <a:solidFill>
                  <a:srgbClr val="000000"/>
                </a:solidFill>
                <a:latin typeface="Times New Roman" pitchFamily="18"/>
                <a:ea typeface="Microsoft YaHei" pitchFamily="2"/>
                <a:cs typeface="Mangal" pitchFamily="2"/>
              </a:rPr>
              <a:t> structural model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oA_t_color.png"/>
          <p:cNvPicPr>
            <a:picLocks noChangeAspect="1"/>
          </p:cNvPicPr>
          <p:nvPr/>
        </p:nvPicPr>
        <p:blipFill>
          <a:blip r:embed="rId3" cstate="print"/>
          <a:stretch>
            <a:fillRect/>
          </a:stretch>
        </p:blipFill>
        <p:spPr>
          <a:xfrm>
            <a:off x="766762" y="80962"/>
            <a:ext cx="7610475" cy="6696075"/>
          </a:xfrm>
          <a:prstGeom prst="rect">
            <a:avLst/>
          </a:prstGeom>
        </p:spPr>
      </p:pic>
      <p:sp>
        <p:nvSpPr>
          <p:cNvPr id="4" name="Text Box 4"/>
          <p:cNvSpPr/>
          <p:nvPr/>
        </p:nvSpPr>
        <p:spPr>
          <a:xfrm>
            <a:off x="179512" y="116632"/>
            <a:ext cx="8784976" cy="6115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400" b="1" dirty="0" smtClean="0">
                <a:solidFill>
                  <a:srgbClr val="000000"/>
                </a:solidFill>
                <a:latin typeface="Times New Roman" pitchFamily="18"/>
                <a:ea typeface="Microsoft YaHei" pitchFamily="2"/>
                <a:cs typeface="Mangal" pitchFamily="2"/>
              </a:rPr>
              <a:t>FOM</a:t>
            </a:r>
            <a:r>
              <a:rPr lang="en-GB" sz="2400" dirty="0" smtClean="0">
                <a:solidFill>
                  <a:srgbClr val="000000"/>
                </a:solidFill>
                <a:latin typeface="Times New Roman" pitchFamily="18"/>
                <a:ea typeface="Microsoft YaHei" pitchFamily="2"/>
                <a:cs typeface="Mangal" pitchFamily="2"/>
              </a:rPr>
              <a:t> gust response – </a:t>
            </a:r>
            <a:r>
              <a:rPr lang="en-GB" sz="2400" b="1" dirty="0" smtClean="0">
                <a:solidFill>
                  <a:srgbClr val="000000"/>
                </a:solidFill>
                <a:latin typeface="Times New Roman" pitchFamily="18"/>
                <a:ea typeface="Microsoft YaHei" pitchFamily="2"/>
                <a:cs typeface="Mangal" pitchFamily="2"/>
              </a:rPr>
              <a:t>linear/nonlinear</a:t>
            </a:r>
            <a:r>
              <a:rPr lang="en-GB" sz="2400" dirty="0" smtClean="0">
                <a:solidFill>
                  <a:srgbClr val="000000"/>
                </a:solidFill>
                <a:latin typeface="Times New Roman" pitchFamily="18"/>
                <a:ea typeface="Microsoft YaHei" pitchFamily="2"/>
                <a:cs typeface="Mangal" pitchFamily="2"/>
              </a:rPr>
              <a:t> structural model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18282</TotalTime>
  <Words>2160</Words>
  <Application>Microsoft Office PowerPoint</Application>
  <PresentationFormat>On-screen Show (4:3)</PresentationFormat>
  <Paragraphs>273</Paragraphs>
  <Slides>28</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Default</vt:lpstr>
      <vt:lpstr>Title1</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Cfd-Insight</dc:creator>
  <cp:lastModifiedBy>adaronch</cp:lastModifiedBy>
  <cp:revision>2330</cp:revision>
  <dcterms:created xsi:type="dcterms:W3CDTF">2004-06-21T13:34:44Z</dcterms:created>
  <dcterms:modified xsi:type="dcterms:W3CDTF">2012-03-15T13:17:37Z</dcterms:modified>
</cp:coreProperties>
</file>